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1" r:id="rId1"/>
    <p:sldMasterId id="2147483832" r:id="rId2"/>
  </p:sldMasterIdLst>
  <p:notesMasterIdLst>
    <p:notesMasterId r:id="rId16"/>
  </p:notesMasterIdLst>
  <p:sldIdLst>
    <p:sldId id="267" r:id="rId3"/>
    <p:sldId id="266" r:id="rId4"/>
    <p:sldId id="268" r:id="rId5"/>
    <p:sldId id="269" r:id="rId6"/>
    <p:sldId id="270" r:id="rId7"/>
    <p:sldId id="271" r:id="rId8"/>
    <p:sldId id="274" r:id="rId9"/>
    <p:sldId id="275" r:id="rId10"/>
    <p:sldId id="276" r:id="rId11"/>
    <p:sldId id="272" r:id="rId12"/>
    <p:sldId id="273" r:id="rId13"/>
    <p:sldId id="278" r:id="rId14"/>
    <p:sldId id="277"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81"/>
  </p:normalViewPr>
  <p:slideViewPr>
    <p:cSldViewPr snapToGrid="0" snapToObjects="1">
      <p:cViewPr>
        <p:scale>
          <a:sx n="81" d="100"/>
          <a:sy n="81" d="100"/>
        </p:scale>
        <p:origin x="1216" y="4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3B02E5-C2AC-864F-B3AB-CD665C9928E1}" type="datetimeFigureOut">
              <a:rPr lang="en-US" smtClean="0"/>
              <a:t>5/15/18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ACF556-86AA-C14E-84F0-B8CA90416638}" type="slidenum">
              <a:rPr lang="en-US" smtClean="0"/>
              <a:t>‹#›</a:t>
            </a:fld>
            <a:endParaRPr lang="en-US"/>
          </a:p>
        </p:txBody>
      </p:sp>
    </p:spTree>
    <p:extLst>
      <p:ext uri="{BB962C8B-B14F-4D97-AF65-F5344CB8AC3E}">
        <p14:creationId xmlns:p14="http://schemas.microsoft.com/office/powerpoint/2010/main" val="36730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E1A2627-6C31-2545-B349-D7C7952FBA15}" type="datetimeFigureOut">
              <a:rPr lang="en-US" smtClean="0"/>
              <a:t>5/15/18</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3DD4F1F-F3FC-1D47-828B-C774284BF360}"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E1A2627-6C31-2545-B349-D7C7952FBA15}" type="datetimeFigureOut">
              <a:rPr lang="en-US" smtClean="0"/>
              <a:t>5/15/18</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3DD4F1F-F3FC-1D47-828B-C774284BF36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E1A2627-6C31-2545-B349-D7C7952FBA15}" type="datetimeFigureOut">
              <a:rPr lang="en-US" smtClean="0"/>
              <a:t>5/15/18</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3DD4F1F-F3FC-1D47-828B-C774284BF360}"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4E1A2627-6C31-2545-B349-D7C7952FBA15}" type="datetimeFigureOut">
              <a:rPr lang="en-US" smtClean="0"/>
              <a:t>5/15/18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3DD4F1F-F3FC-1D47-828B-C774284BF360}"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4E1A2627-6C31-2545-B349-D7C7952FBA15}" type="datetimeFigureOut">
              <a:rPr lang="en-US" smtClean="0"/>
              <a:t>5/15/18</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3DD4F1F-F3FC-1D47-828B-C774284BF360}"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Click to edit Master text styles</a:t>
            </a:r>
          </a:p>
        </p:txBody>
      </p:sp>
      <p:sp>
        <p:nvSpPr>
          <p:cNvPr id="5" name="Date Placeholder 4"/>
          <p:cNvSpPr>
            <a:spLocks noGrp="1"/>
          </p:cNvSpPr>
          <p:nvPr>
            <p:ph type="dt" sz="half" idx="10"/>
          </p:nvPr>
        </p:nvSpPr>
        <p:spPr/>
        <p:txBody>
          <a:bodyPr/>
          <a:lstStyle/>
          <a:p>
            <a:fld id="{4E1A2627-6C31-2545-B349-D7C7952FBA15}" type="datetimeFigureOut">
              <a:rPr lang="en-US" smtClean="0"/>
              <a:t>5/15/18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3DD4F1F-F3FC-1D47-828B-C774284BF360}"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E1A2627-6C31-2545-B349-D7C7952FBA15}" type="datetimeFigureOut">
              <a:rPr lang="en-US" smtClean="0"/>
              <a:t>5/15/18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3DD4F1F-F3FC-1D47-828B-C774284BF360}"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E1A2627-6C31-2545-B349-D7C7952FBA15}" type="datetimeFigureOut">
              <a:rPr lang="en-US" smtClean="0"/>
              <a:t>5/15/18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3DD4F1F-F3FC-1D47-828B-C774284BF360}"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E1A2627-6C31-2545-B349-D7C7952FBA15}" type="datetimeFigureOut">
              <a:rPr lang="en-US" smtClean="0"/>
              <a:t>5/15/18</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D3DD4F1F-F3FC-1D47-828B-C774284BF360}"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E1A2627-6C31-2545-B349-D7C7952FBA15}" type="datetimeFigureOut">
              <a:rPr lang="en-US" smtClean="0"/>
              <a:t>5/15/18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D3DD4F1F-F3FC-1D47-828B-C774284BF360}" type="slidenum">
              <a:rPr lang="en-US" smtClean="0"/>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E1A2627-6C31-2545-B349-D7C7952FBA15}" type="datetimeFigureOut">
              <a:rPr lang="en-US" smtClean="0"/>
              <a:t>5/15/18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DD4F1F-F3FC-1D47-828B-C774284BF36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E1A2627-6C31-2545-B349-D7C7952FBA15}" type="datetimeFigureOut">
              <a:rPr lang="en-US" smtClean="0"/>
              <a:t>5/15/18</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3DD4F1F-F3FC-1D47-828B-C774284BF360}"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E1A2627-6C31-2545-B349-D7C7952FBA15}" type="datetimeFigureOut">
              <a:rPr lang="en-US" smtClean="0"/>
              <a:t>5/15/18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DD4F1F-F3FC-1D47-828B-C774284BF360}" type="slidenum">
              <a:rPr lang="en-US" smtClean="0"/>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E1A2627-6C31-2545-B349-D7C7952FBA15}" type="datetimeFigureOut">
              <a:rPr lang="en-US" smtClean="0"/>
              <a:t>5/15/18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3DD4F1F-F3FC-1D47-828B-C774284BF360}" type="slidenum">
              <a:rPr lang="en-US" smtClean="0"/>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E1A2627-6C31-2545-B349-D7C7952FBA15}" type="datetimeFigureOut">
              <a:rPr lang="en-US" smtClean="0"/>
              <a:t>5/15/18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3DD4F1F-F3FC-1D47-828B-C774284BF360}" type="slidenum">
              <a:rPr lang="en-US" smtClean="0"/>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1A2627-6C31-2545-B349-D7C7952FBA15}" type="datetimeFigureOut">
              <a:rPr lang="en-US" smtClean="0"/>
              <a:t>5/15/18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3DD4F1F-F3FC-1D47-828B-C774284BF360}"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E1A2627-6C31-2545-B349-D7C7952FBA15}" type="datetimeFigureOut">
              <a:rPr lang="en-US" smtClean="0"/>
              <a:t>5/15/18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DD4F1F-F3FC-1D47-828B-C774284BF360}"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E1A2627-6C31-2545-B349-D7C7952FBA15}" type="datetimeFigureOut">
              <a:rPr lang="en-US" smtClean="0"/>
              <a:t>5/15/18</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3DD4F1F-F3FC-1D47-828B-C774284BF360}" type="slidenum">
              <a:rPr lang="en-US" smtClean="0"/>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E1A2627-6C31-2545-B349-D7C7952FBA15}" type="datetimeFigureOut">
              <a:rPr lang="en-US" smtClean="0"/>
              <a:t>5/15/18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3DD4F1F-F3FC-1D47-828B-C774284BF360}" type="slidenum">
              <a:rPr lang="en-US" smtClean="0"/>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E1A2627-6C31-2545-B349-D7C7952FBA15}" type="datetimeFigureOut">
              <a:rPr lang="en-US" smtClean="0"/>
              <a:t>5/15/18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DD4F1F-F3FC-1D47-828B-C774284BF360}"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E1A2627-6C31-2545-B349-D7C7952FBA15}" type="datetimeFigureOut">
              <a:rPr lang="en-US" smtClean="0"/>
              <a:t>5/15/18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DD4F1F-F3FC-1D47-828B-C774284BF360}" type="slidenum">
              <a:rPr lang="en-US" smtClean="0"/>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E1A2627-6C31-2545-B349-D7C7952FBA15}" type="datetimeFigureOut">
              <a:rPr lang="en-US" smtClean="0"/>
              <a:t>5/15/18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DD4F1F-F3FC-1D47-828B-C774284BF36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E1A2627-6C31-2545-B349-D7C7952FBA15}" type="datetimeFigureOut">
              <a:rPr lang="en-US" smtClean="0"/>
              <a:t>5/15/18</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3DD4F1F-F3FC-1D47-828B-C774284BF360}" type="slidenum">
              <a:rPr lang="en-US" smtClean="0"/>
              <a:t>‹#›</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E1A2627-6C31-2545-B349-D7C7952FBA15}" type="datetimeFigureOut">
              <a:rPr lang="en-US" smtClean="0"/>
              <a:t>5/15/18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DD4F1F-F3FC-1D47-828B-C774284BF360}" type="slidenum">
              <a:rPr lang="en-US" smtClean="0"/>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E1A2627-6C31-2545-B349-D7C7952FBA15}" type="datetimeFigureOut">
              <a:rPr lang="en-US" smtClean="0"/>
              <a:t>5/15/18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DD4F1F-F3FC-1D47-828B-C774284BF360}" type="slidenum">
              <a:rPr lang="en-US" smtClean="0"/>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E1A2627-6C31-2545-B349-D7C7952FBA15}" type="datetimeFigureOut">
              <a:rPr lang="en-US" smtClean="0"/>
              <a:t>5/15/18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DD4F1F-F3FC-1D47-828B-C774284BF360}" type="slidenum">
              <a:rPr lang="en-US" smtClean="0"/>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E1A2627-6C31-2545-B349-D7C7952FBA15}" type="datetimeFigureOut">
              <a:rPr lang="en-US" smtClean="0"/>
              <a:t>5/15/18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3DD4F1F-F3FC-1D47-828B-C774284BF36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E1A2627-6C31-2545-B349-D7C7952FBA15}" type="datetimeFigureOut">
              <a:rPr lang="en-US" smtClean="0"/>
              <a:t>5/15/18</a:t>
            </a:fld>
            <a:endParaRPr lang="en-US"/>
          </a:p>
        </p:txBody>
      </p:sp>
      <p:sp>
        <p:nvSpPr>
          <p:cNvPr id="6" name="Footer Placeholder 5"/>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3DD4F1F-F3FC-1D47-828B-C774284BF36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E1A2627-6C31-2545-B349-D7C7952FBA15}" type="datetimeFigureOut">
              <a:rPr lang="en-US" smtClean="0"/>
              <a:t>5/15/18</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3DD4F1F-F3FC-1D47-828B-C774284BF36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E1A2627-6C31-2545-B349-D7C7952FBA15}" type="datetimeFigureOut">
              <a:rPr lang="en-US" smtClean="0"/>
              <a:t>5/15/18</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3DD4F1F-F3FC-1D47-828B-C774284BF36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1A2627-6C31-2545-B349-D7C7952FBA15}" type="datetimeFigureOut">
              <a:rPr lang="en-US" smtClean="0"/>
              <a:t>5/15/18</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3DD4F1F-F3FC-1D47-828B-C774284BF360}"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E1A2627-6C31-2545-B349-D7C7952FBA15}" type="datetimeFigureOut">
              <a:rPr lang="en-US" smtClean="0"/>
              <a:t>5/15/18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3DD4F1F-F3FC-1D47-828B-C774284BF360}"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E1A2627-6C31-2545-B349-D7C7952FBA15}" type="datetimeFigureOut">
              <a:rPr lang="en-US" smtClean="0"/>
              <a:t>5/15/18</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3DD4F1F-F3FC-1D47-828B-C774284BF36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2" Type="http://schemas.openxmlformats.org/officeDocument/2006/relationships/slideLayout" Target="../slideLayouts/slideLayout28.xml"/><Relationship Id="rId13" Type="http://schemas.openxmlformats.org/officeDocument/2006/relationships/slideLayout" Target="../slideLayouts/slideLayout29.xml"/><Relationship Id="rId14" Type="http://schemas.openxmlformats.org/officeDocument/2006/relationships/slideLayout" Target="../slideLayouts/slideLayout30.xml"/><Relationship Id="rId15" Type="http://schemas.openxmlformats.org/officeDocument/2006/relationships/slideLayout" Target="../slideLayouts/slideLayout31.xml"/><Relationship Id="rId16" Type="http://schemas.openxmlformats.org/officeDocument/2006/relationships/slideLayout" Target="../slideLayouts/slideLayout32.xml"/><Relationship Id="rId17" Type="http://schemas.openxmlformats.org/officeDocument/2006/relationships/slideLayout" Target="../slideLayouts/slideLayout33.xml"/><Relationship Id="rId18" Type="http://schemas.openxmlformats.org/officeDocument/2006/relationships/theme" Target="../theme/theme2.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 Id="rId9" Type="http://schemas.openxmlformats.org/officeDocument/2006/relationships/slideLayout" Target="../slideLayouts/slideLayout25.xml"/><Relationship Id="rId10"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E1A2627-6C31-2545-B349-D7C7952FBA15}" type="datetimeFigureOut">
              <a:rPr lang="en-US" smtClean="0"/>
              <a:t>5/15/18</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3DD4F1F-F3FC-1D47-828B-C774284BF360}" type="slidenum">
              <a:rPr lang="en-US" smtClean="0"/>
              <a:t>‹#›</a:t>
            </a:fld>
            <a:endParaRPr lang="en-US"/>
          </a:p>
        </p:txBody>
      </p:sp>
    </p:spTree>
    <p:extLst>
      <p:ext uri="{BB962C8B-B14F-4D97-AF65-F5344CB8AC3E}">
        <p14:creationId xmlns:p14="http://schemas.microsoft.com/office/powerpoint/2010/main" val="971793012"/>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E1A2627-6C31-2545-B349-D7C7952FBA15}" type="datetimeFigureOut">
              <a:rPr lang="en-US" smtClean="0"/>
              <a:t>5/15/18</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3DD4F1F-F3FC-1D47-828B-C774284BF360}" type="slidenum">
              <a:rPr lang="en-US" smtClean="0"/>
              <a:t>‹#›</a:t>
            </a:fld>
            <a:endParaRPr lang="en-US"/>
          </a:p>
        </p:txBody>
      </p:sp>
    </p:spTree>
    <p:extLst>
      <p:ext uri="{BB962C8B-B14F-4D97-AF65-F5344CB8AC3E}">
        <p14:creationId xmlns:p14="http://schemas.microsoft.com/office/powerpoint/2010/main" val="335192425"/>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tiff"/><Relationship Id="rId3" Type="http://schemas.openxmlformats.org/officeDocument/2006/relationships/image" Target="../media/image4.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32841" y="2822028"/>
            <a:ext cx="7442294" cy="523220"/>
          </a:xfrm>
          <a:prstGeom prst="rect">
            <a:avLst/>
          </a:prstGeom>
          <a:noFill/>
        </p:spPr>
        <p:txBody>
          <a:bodyPr wrap="none" rtlCol="0">
            <a:spAutoFit/>
          </a:bodyPr>
          <a:lstStyle/>
          <a:p>
            <a:r>
              <a:rPr lang="en-US" altLang="zh-CN" sz="2800" b="1" dirty="0" smtClean="0"/>
              <a:t>UAV</a:t>
            </a:r>
            <a:r>
              <a:rPr lang="zh-CN" altLang="en-US" sz="2800" b="1" dirty="0"/>
              <a:t> </a:t>
            </a:r>
            <a:r>
              <a:rPr lang="en-US" altLang="zh-CN" sz="2800" b="1" dirty="0" smtClean="0"/>
              <a:t>(</a:t>
            </a:r>
            <a:r>
              <a:rPr lang="en-US" sz="2800" b="1" dirty="0"/>
              <a:t>Unmanned Aerial </a:t>
            </a:r>
            <a:r>
              <a:rPr lang="en-US" sz="2800" b="1" dirty="0" smtClean="0"/>
              <a:t>Vehicle</a:t>
            </a:r>
            <a:r>
              <a:rPr lang="en-US" altLang="zh-CN" sz="2800" b="1" dirty="0" smtClean="0"/>
              <a:t>)</a:t>
            </a:r>
            <a:r>
              <a:rPr lang="zh-CN" altLang="en-US" sz="2800" b="1" dirty="0" smtClean="0"/>
              <a:t> </a:t>
            </a:r>
            <a:r>
              <a:rPr lang="en-US" altLang="zh-CN" sz="2800" b="1" dirty="0" smtClean="0"/>
              <a:t>Delivery</a:t>
            </a:r>
            <a:r>
              <a:rPr lang="zh-CN" altLang="en-US" sz="2800" b="1" dirty="0" smtClean="0"/>
              <a:t> </a:t>
            </a:r>
            <a:r>
              <a:rPr lang="en-US" altLang="zh-CN" sz="2800" b="1" dirty="0" smtClean="0"/>
              <a:t>System</a:t>
            </a:r>
            <a:r>
              <a:rPr lang="zh-CN" altLang="en-US" sz="2800" b="1" dirty="0" smtClean="0"/>
              <a:t> </a:t>
            </a:r>
            <a:endParaRPr lang="en-US" sz="2800" b="1" dirty="0"/>
          </a:p>
        </p:txBody>
      </p:sp>
      <p:sp>
        <p:nvSpPr>
          <p:cNvPr id="4" name="TextBox 3"/>
          <p:cNvSpPr txBox="1"/>
          <p:nvPr/>
        </p:nvSpPr>
        <p:spPr>
          <a:xfrm>
            <a:off x="9547586" y="5360276"/>
            <a:ext cx="1603772" cy="923330"/>
          </a:xfrm>
          <a:prstGeom prst="rect">
            <a:avLst/>
          </a:prstGeom>
          <a:noFill/>
        </p:spPr>
        <p:txBody>
          <a:bodyPr wrap="none" rtlCol="0">
            <a:spAutoFit/>
          </a:bodyPr>
          <a:lstStyle/>
          <a:p>
            <a:r>
              <a:rPr lang="en-US" altLang="zh-CN" dirty="0" smtClean="0"/>
              <a:t>Jianhui</a:t>
            </a:r>
            <a:r>
              <a:rPr lang="zh-CN" altLang="en-US" dirty="0" smtClean="0"/>
              <a:t> </a:t>
            </a:r>
            <a:r>
              <a:rPr lang="en-US" altLang="zh-CN" dirty="0" smtClean="0"/>
              <a:t>li</a:t>
            </a:r>
            <a:r>
              <a:rPr lang="zh-CN" altLang="en-US" dirty="0" smtClean="0"/>
              <a:t> </a:t>
            </a:r>
            <a:endParaRPr lang="en-US" altLang="zh-CN" dirty="0" smtClean="0"/>
          </a:p>
          <a:p>
            <a:r>
              <a:rPr lang="en-US" altLang="zh-CN" dirty="0" smtClean="0"/>
              <a:t>May</a:t>
            </a:r>
            <a:r>
              <a:rPr lang="zh-CN" altLang="en-US" dirty="0" smtClean="0"/>
              <a:t> </a:t>
            </a:r>
            <a:r>
              <a:rPr lang="en-US" altLang="zh-CN" dirty="0" smtClean="0"/>
              <a:t>15</a:t>
            </a:r>
            <a:r>
              <a:rPr lang="en-US" altLang="zh-CN" baseline="30000" dirty="0" smtClean="0"/>
              <a:t>th</a:t>
            </a:r>
            <a:r>
              <a:rPr lang="zh-CN" altLang="en-US" dirty="0" smtClean="0"/>
              <a:t> </a:t>
            </a:r>
            <a:r>
              <a:rPr lang="en-US" altLang="zh-CN" dirty="0" smtClean="0"/>
              <a:t>,</a:t>
            </a:r>
            <a:r>
              <a:rPr lang="zh-CN" altLang="en-US" dirty="0" smtClean="0"/>
              <a:t> </a:t>
            </a:r>
            <a:r>
              <a:rPr lang="en-US" altLang="zh-CN" dirty="0" smtClean="0"/>
              <a:t>2018</a:t>
            </a:r>
          </a:p>
          <a:p>
            <a:r>
              <a:rPr lang="en-US" altLang="zh-CN" dirty="0" smtClean="0"/>
              <a:t>UWO</a:t>
            </a:r>
            <a:endParaRPr lang="en-US" dirty="0"/>
          </a:p>
        </p:txBody>
      </p:sp>
    </p:spTree>
    <p:extLst>
      <p:ext uri="{BB962C8B-B14F-4D97-AF65-F5344CB8AC3E}">
        <p14:creationId xmlns:p14="http://schemas.microsoft.com/office/powerpoint/2010/main" val="12386435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39163" y="2478768"/>
            <a:ext cx="7488621" cy="3930491"/>
          </a:xfrm>
          <a:prstGeom prst="rect">
            <a:avLst/>
          </a:prstGeom>
        </p:spPr>
      </p:pic>
      <p:sp>
        <p:nvSpPr>
          <p:cNvPr id="4" name="TextBox 3"/>
          <p:cNvSpPr txBox="1"/>
          <p:nvPr/>
        </p:nvSpPr>
        <p:spPr>
          <a:xfrm>
            <a:off x="1765738" y="662152"/>
            <a:ext cx="3074881" cy="369332"/>
          </a:xfrm>
          <a:prstGeom prst="rect">
            <a:avLst/>
          </a:prstGeom>
          <a:noFill/>
        </p:spPr>
        <p:txBody>
          <a:bodyPr wrap="none" rtlCol="0">
            <a:spAutoFit/>
          </a:bodyPr>
          <a:lstStyle/>
          <a:p>
            <a:r>
              <a:rPr lang="en-US" altLang="zh-CN" b="1" dirty="0" smtClean="0"/>
              <a:t>DJI</a:t>
            </a:r>
            <a:r>
              <a:rPr lang="zh-CN" altLang="en-US" b="1" dirty="0" smtClean="0"/>
              <a:t> </a:t>
            </a:r>
            <a:r>
              <a:rPr lang="en-US" altLang="zh-CN" b="1" dirty="0" smtClean="0"/>
              <a:t>function</a:t>
            </a:r>
            <a:r>
              <a:rPr lang="en-US" altLang="zh-CN" dirty="0" smtClean="0"/>
              <a:t>:</a:t>
            </a:r>
            <a:r>
              <a:rPr lang="zh-CN" altLang="en-US" dirty="0" smtClean="0"/>
              <a:t> </a:t>
            </a:r>
            <a:r>
              <a:rPr lang="en-US" altLang="zh-CN" dirty="0" smtClean="0"/>
              <a:t>onboard</a:t>
            </a:r>
            <a:r>
              <a:rPr lang="zh-CN" altLang="en-US" dirty="0" smtClean="0"/>
              <a:t> </a:t>
            </a:r>
            <a:r>
              <a:rPr lang="en-US" altLang="zh-CN" dirty="0" smtClean="0"/>
              <a:t>SDK</a:t>
            </a:r>
            <a:endParaRPr lang="en-US" dirty="0"/>
          </a:p>
        </p:txBody>
      </p:sp>
      <p:sp>
        <p:nvSpPr>
          <p:cNvPr id="5" name="TextBox 4"/>
          <p:cNvSpPr txBox="1"/>
          <p:nvPr/>
        </p:nvSpPr>
        <p:spPr>
          <a:xfrm>
            <a:off x="1765738" y="1031484"/>
            <a:ext cx="8056180" cy="1323439"/>
          </a:xfrm>
          <a:prstGeom prst="rect">
            <a:avLst/>
          </a:prstGeom>
          <a:noFill/>
        </p:spPr>
        <p:txBody>
          <a:bodyPr wrap="square" rtlCol="0">
            <a:spAutoFit/>
          </a:bodyPr>
          <a:lstStyle/>
          <a:p>
            <a:r>
              <a:rPr lang="en-US" sz="1600" dirty="0"/>
              <a:t>The DJI Onboard SDK is an open source software library that enables computers to communicate directly with a selection of DJI aircraft and flight controllers over a serial interface. The SDK gives access to aircraft telemetry, flight control and other aircraft functions, meaning a developer can use the SDK to attach their own computing device onboard an aircraft and use it to control flight</a:t>
            </a:r>
            <a:r>
              <a:rPr lang="en-US" sz="1600" dirty="0" smtClean="0"/>
              <a:t>.</a:t>
            </a:r>
            <a:r>
              <a:rPr lang="zh-CN" altLang="en-US" sz="1600" dirty="0" smtClean="0"/>
              <a:t> </a:t>
            </a:r>
            <a:endParaRPr lang="en-US" sz="1600" dirty="0"/>
          </a:p>
        </p:txBody>
      </p:sp>
    </p:spTree>
    <p:extLst>
      <p:ext uri="{BB962C8B-B14F-4D97-AF65-F5344CB8AC3E}">
        <p14:creationId xmlns:p14="http://schemas.microsoft.com/office/powerpoint/2010/main" val="1042578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951389" y="1844565"/>
            <a:ext cx="8046170" cy="4162096"/>
          </a:xfrm>
          <a:prstGeom prst="rect">
            <a:avLst/>
          </a:prstGeom>
        </p:spPr>
      </p:pic>
      <p:sp>
        <p:nvSpPr>
          <p:cNvPr id="3" name="TextBox 2"/>
          <p:cNvSpPr txBox="1"/>
          <p:nvPr/>
        </p:nvSpPr>
        <p:spPr>
          <a:xfrm>
            <a:off x="882869" y="1576552"/>
            <a:ext cx="2916621" cy="5078313"/>
          </a:xfrm>
          <a:prstGeom prst="rect">
            <a:avLst/>
          </a:prstGeom>
          <a:noFill/>
        </p:spPr>
        <p:txBody>
          <a:bodyPr wrap="square" rtlCol="0">
            <a:spAutoFit/>
          </a:bodyPr>
          <a:lstStyle/>
          <a:p>
            <a:pPr marL="285750" indent="-285750">
              <a:buFont typeface="Arial" charset="0"/>
              <a:buChar char="•"/>
            </a:pPr>
            <a:r>
              <a:rPr lang="en-US" dirty="0"/>
              <a:t>an open source C++ library that can be used to control DJI aircraft over a serial interface - with support for Linux, ARM and STM32</a:t>
            </a:r>
          </a:p>
          <a:p>
            <a:pPr marL="285750" indent="-285750">
              <a:buFont typeface="Arial" charset="0"/>
              <a:buChar char="•"/>
            </a:pPr>
            <a:r>
              <a:rPr lang="en-US" dirty="0"/>
              <a:t>fully featured ROS wrapper compatible with ROS standards</a:t>
            </a:r>
          </a:p>
          <a:p>
            <a:pPr marL="285750" indent="-285750">
              <a:buFont typeface="Arial" charset="0"/>
              <a:buChar char="•"/>
            </a:pPr>
            <a:r>
              <a:rPr lang="en-US" dirty="0"/>
              <a:t>an aircraft simulator and visualization tool</a:t>
            </a:r>
          </a:p>
          <a:p>
            <a:pPr marL="285750" indent="-285750">
              <a:buFont typeface="Arial" charset="0"/>
              <a:buChar char="•"/>
            </a:pPr>
            <a:r>
              <a:rPr lang="en-US" dirty="0"/>
              <a:t>sample code and tutorials</a:t>
            </a:r>
          </a:p>
          <a:p>
            <a:pPr marL="285750" indent="-285750">
              <a:buFont typeface="Arial" charset="0"/>
              <a:buChar char="•"/>
            </a:pPr>
            <a:r>
              <a:rPr lang="en-US" dirty="0"/>
              <a:t>this developer guide and API documentation</a:t>
            </a:r>
          </a:p>
          <a:p>
            <a:endParaRPr lang="en-US" dirty="0"/>
          </a:p>
        </p:txBody>
      </p:sp>
    </p:spTree>
    <p:extLst>
      <p:ext uri="{BB962C8B-B14F-4D97-AF65-F5344CB8AC3E}">
        <p14:creationId xmlns:p14="http://schemas.microsoft.com/office/powerpoint/2010/main" val="12960425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813034" y="835572"/>
            <a:ext cx="3823483" cy="369332"/>
          </a:xfrm>
          <a:prstGeom prst="rect">
            <a:avLst/>
          </a:prstGeom>
          <a:noFill/>
        </p:spPr>
        <p:txBody>
          <a:bodyPr wrap="none" rtlCol="0">
            <a:spAutoFit/>
          </a:bodyPr>
          <a:lstStyle/>
          <a:p>
            <a:r>
              <a:rPr lang="en-US" altLang="zh-CN" b="1" dirty="0" smtClean="0"/>
              <a:t>Additional</a:t>
            </a:r>
            <a:r>
              <a:rPr lang="zh-CN" altLang="en-US" b="1" dirty="0" smtClean="0"/>
              <a:t> </a:t>
            </a:r>
            <a:r>
              <a:rPr lang="en-US" altLang="zh-CN" b="1" dirty="0" smtClean="0"/>
              <a:t>necessary</a:t>
            </a:r>
            <a:r>
              <a:rPr lang="zh-CN" altLang="en-US" b="1" dirty="0"/>
              <a:t> </a:t>
            </a:r>
            <a:r>
              <a:rPr lang="en-US" altLang="zh-CN" b="1" dirty="0" smtClean="0"/>
              <a:t>accessory </a:t>
            </a:r>
            <a:endParaRPr lang="en-US" b="1" dirty="0"/>
          </a:p>
        </p:txBody>
      </p:sp>
      <p:sp>
        <p:nvSpPr>
          <p:cNvPr id="4" name="TextBox 3"/>
          <p:cNvSpPr txBox="1"/>
          <p:nvPr/>
        </p:nvSpPr>
        <p:spPr>
          <a:xfrm>
            <a:off x="1466193" y="1466193"/>
            <a:ext cx="1292341" cy="369332"/>
          </a:xfrm>
          <a:prstGeom prst="rect">
            <a:avLst/>
          </a:prstGeom>
          <a:noFill/>
        </p:spPr>
        <p:txBody>
          <a:bodyPr wrap="none" rtlCol="0">
            <a:spAutoFit/>
          </a:bodyPr>
          <a:lstStyle/>
          <a:p>
            <a:r>
              <a:rPr lang="en-US" altLang="zh-CN" dirty="0" smtClean="0"/>
              <a:t>Intel</a:t>
            </a:r>
            <a:r>
              <a:rPr lang="zh-CN" altLang="en-US" dirty="0" smtClean="0"/>
              <a:t> </a:t>
            </a:r>
            <a:r>
              <a:rPr lang="en-US" altLang="zh-CN" dirty="0" smtClean="0"/>
              <a:t>NUC:</a:t>
            </a:r>
            <a:endParaRPr lang="en-US" dirty="0"/>
          </a:p>
        </p:txBody>
      </p:sp>
      <p:pic>
        <p:nvPicPr>
          <p:cNvPr id="5" name="Picture 4"/>
          <p:cNvPicPr>
            <a:picLocks noChangeAspect="1"/>
          </p:cNvPicPr>
          <p:nvPr/>
        </p:nvPicPr>
        <p:blipFill>
          <a:blip r:embed="rId2"/>
          <a:stretch>
            <a:fillRect/>
          </a:stretch>
        </p:blipFill>
        <p:spPr>
          <a:xfrm>
            <a:off x="1466193" y="3911401"/>
            <a:ext cx="7696200" cy="2336800"/>
          </a:xfrm>
          <a:prstGeom prst="rect">
            <a:avLst/>
          </a:prstGeom>
        </p:spPr>
      </p:pic>
      <p:sp>
        <p:nvSpPr>
          <p:cNvPr id="6" name="TextBox 5"/>
          <p:cNvSpPr txBox="1"/>
          <p:nvPr/>
        </p:nvSpPr>
        <p:spPr>
          <a:xfrm>
            <a:off x="1466193" y="2072008"/>
            <a:ext cx="9490841" cy="1477328"/>
          </a:xfrm>
          <a:prstGeom prst="rect">
            <a:avLst/>
          </a:prstGeom>
          <a:noFill/>
        </p:spPr>
        <p:txBody>
          <a:bodyPr wrap="square" rtlCol="0">
            <a:spAutoFit/>
          </a:bodyPr>
          <a:lstStyle/>
          <a:p>
            <a:r>
              <a:rPr lang="en-US" altLang="zh-CN" dirty="0" smtClean="0"/>
              <a:t>The</a:t>
            </a:r>
            <a:r>
              <a:rPr lang="zh-CN" altLang="en-US" dirty="0" smtClean="0"/>
              <a:t> </a:t>
            </a:r>
            <a:r>
              <a:rPr lang="en-US" altLang="zh-CN" dirty="0" smtClean="0"/>
              <a:t>whole</a:t>
            </a:r>
            <a:r>
              <a:rPr lang="zh-CN" altLang="en-US" dirty="0" smtClean="0"/>
              <a:t> </a:t>
            </a:r>
            <a:r>
              <a:rPr lang="en-US" altLang="zh-CN" dirty="0" smtClean="0"/>
              <a:t>project</a:t>
            </a:r>
            <a:r>
              <a:rPr lang="zh-CN" altLang="en-US" dirty="0" smtClean="0"/>
              <a:t> </a:t>
            </a:r>
            <a:r>
              <a:rPr lang="en-US" altLang="zh-CN" dirty="0" smtClean="0"/>
              <a:t>will</a:t>
            </a:r>
            <a:r>
              <a:rPr lang="zh-CN" altLang="en-US" dirty="0" smtClean="0"/>
              <a:t> </a:t>
            </a:r>
            <a:r>
              <a:rPr lang="en-US" altLang="zh-CN" dirty="0" smtClean="0"/>
              <a:t>use</a:t>
            </a:r>
            <a:r>
              <a:rPr lang="zh-CN" altLang="en-US" dirty="0" smtClean="0"/>
              <a:t> </a:t>
            </a:r>
            <a:r>
              <a:rPr lang="en-US" altLang="zh-CN" dirty="0" smtClean="0"/>
              <a:t>a</a:t>
            </a:r>
            <a:r>
              <a:rPr lang="zh-CN" altLang="en-US" dirty="0" smtClean="0"/>
              <a:t> </a:t>
            </a:r>
            <a:r>
              <a:rPr lang="en-US" altLang="zh-CN" dirty="0" smtClean="0"/>
              <a:t>mini-PC</a:t>
            </a:r>
            <a:r>
              <a:rPr lang="zh-CN" altLang="en-US" dirty="0" smtClean="0"/>
              <a:t> </a:t>
            </a:r>
            <a:r>
              <a:rPr lang="en-US" altLang="zh-CN" dirty="0" smtClean="0"/>
              <a:t>to</a:t>
            </a:r>
            <a:r>
              <a:rPr lang="zh-CN" altLang="en-US" dirty="0" smtClean="0"/>
              <a:t> </a:t>
            </a:r>
            <a:r>
              <a:rPr lang="en-US" altLang="zh-CN" dirty="0" smtClean="0"/>
              <a:t>run</a:t>
            </a:r>
            <a:r>
              <a:rPr lang="zh-CN" altLang="en-US" dirty="0" smtClean="0"/>
              <a:t> </a:t>
            </a:r>
            <a:r>
              <a:rPr lang="en-US" altLang="zh-CN" dirty="0" smtClean="0"/>
              <a:t>ROS</a:t>
            </a:r>
            <a:r>
              <a:rPr lang="zh-CN" altLang="en-US" dirty="0" smtClean="0"/>
              <a:t> </a:t>
            </a:r>
            <a:r>
              <a:rPr lang="en-US" altLang="zh-CN" dirty="0" smtClean="0"/>
              <a:t>to</a:t>
            </a:r>
            <a:r>
              <a:rPr lang="zh-CN" altLang="en-US" dirty="0" smtClean="0"/>
              <a:t> </a:t>
            </a:r>
            <a:r>
              <a:rPr lang="en-US" altLang="zh-CN" dirty="0" smtClean="0"/>
              <a:t>realize</a:t>
            </a:r>
            <a:r>
              <a:rPr lang="zh-CN" altLang="en-US" dirty="0" smtClean="0"/>
              <a:t> </a:t>
            </a:r>
            <a:r>
              <a:rPr lang="en-US" altLang="zh-CN" dirty="0" smtClean="0"/>
              <a:t>complicated</a:t>
            </a:r>
            <a:r>
              <a:rPr lang="zh-CN" altLang="en-US" dirty="0" smtClean="0"/>
              <a:t> </a:t>
            </a:r>
            <a:r>
              <a:rPr lang="en-US" altLang="zh-CN" dirty="0" smtClean="0"/>
              <a:t>tasks.</a:t>
            </a:r>
            <a:r>
              <a:rPr lang="zh-CN" altLang="en-US" dirty="0" smtClean="0"/>
              <a:t> </a:t>
            </a:r>
            <a:r>
              <a:rPr lang="en-US" altLang="zh-CN" dirty="0" smtClean="0"/>
              <a:t>DJI</a:t>
            </a:r>
            <a:r>
              <a:rPr lang="zh-CN" altLang="en-US" dirty="0" smtClean="0"/>
              <a:t> </a:t>
            </a:r>
            <a:r>
              <a:rPr lang="en-US" altLang="zh-CN" dirty="0" smtClean="0"/>
              <a:t>onboard</a:t>
            </a:r>
            <a:r>
              <a:rPr lang="zh-CN" altLang="en-US" dirty="0" smtClean="0"/>
              <a:t> </a:t>
            </a:r>
            <a:r>
              <a:rPr lang="en-US" altLang="zh-CN" dirty="0" smtClean="0"/>
              <a:t>SDK</a:t>
            </a:r>
            <a:r>
              <a:rPr lang="zh-CN" altLang="en-US" dirty="0" smtClean="0"/>
              <a:t> </a:t>
            </a:r>
            <a:r>
              <a:rPr lang="en-US" altLang="zh-CN" dirty="0" smtClean="0"/>
              <a:t>can</a:t>
            </a:r>
            <a:r>
              <a:rPr lang="zh-CN" altLang="en-US" dirty="0" smtClean="0"/>
              <a:t> </a:t>
            </a:r>
            <a:r>
              <a:rPr lang="en-US" altLang="zh-CN" dirty="0" smtClean="0"/>
              <a:t>use</a:t>
            </a:r>
            <a:r>
              <a:rPr lang="zh-CN" altLang="en-US" dirty="0" smtClean="0"/>
              <a:t> </a:t>
            </a:r>
            <a:r>
              <a:rPr lang="en-US" altLang="zh-CN" dirty="0" smtClean="0"/>
              <a:t>it</a:t>
            </a:r>
            <a:r>
              <a:rPr lang="zh-CN" altLang="en-US" dirty="0" smtClean="0"/>
              <a:t> </a:t>
            </a:r>
            <a:r>
              <a:rPr lang="en-US" altLang="zh-CN" dirty="0" smtClean="0"/>
              <a:t>as</a:t>
            </a:r>
            <a:r>
              <a:rPr lang="zh-CN" altLang="en-US" dirty="0" smtClean="0"/>
              <a:t> </a:t>
            </a:r>
            <a:r>
              <a:rPr lang="en-US" altLang="zh-CN" dirty="0"/>
              <a:t>t</a:t>
            </a:r>
            <a:r>
              <a:rPr lang="en-US" altLang="zh-CN" dirty="0" smtClean="0"/>
              <a:t>he</a:t>
            </a:r>
            <a:r>
              <a:rPr lang="zh-CN" altLang="en-US" dirty="0" smtClean="0"/>
              <a:t> </a:t>
            </a:r>
            <a:r>
              <a:rPr lang="en-US" altLang="zh-CN" dirty="0" smtClean="0"/>
              <a:t>main</a:t>
            </a:r>
            <a:r>
              <a:rPr lang="zh-CN" altLang="en-US" dirty="0" smtClean="0"/>
              <a:t> </a:t>
            </a:r>
            <a:r>
              <a:rPr lang="en-US" altLang="zh-CN" dirty="0" smtClean="0"/>
              <a:t>platform</a:t>
            </a:r>
            <a:r>
              <a:rPr lang="zh-CN" altLang="en-US" dirty="0" smtClean="0"/>
              <a:t> </a:t>
            </a:r>
            <a:r>
              <a:rPr lang="en-US" altLang="zh-CN" dirty="0" smtClean="0"/>
              <a:t>to</a:t>
            </a:r>
            <a:r>
              <a:rPr lang="zh-CN" altLang="en-US" dirty="0" smtClean="0"/>
              <a:t> </a:t>
            </a:r>
            <a:r>
              <a:rPr lang="en-US" altLang="zh-CN" dirty="0" smtClean="0"/>
              <a:t>control</a:t>
            </a:r>
            <a:r>
              <a:rPr lang="zh-CN" altLang="en-US" dirty="0"/>
              <a:t> </a:t>
            </a:r>
            <a:r>
              <a:rPr lang="en-US" altLang="zh-CN" dirty="0" smtClean="0"/>
              <a:t>the</a:t>
            </a:r>
            <a:r>
              <a:rPr lang="zh-CN" altLang="en-US" dirty="0" smtClean="0"/>
              <a:t> </a:t>
            </a:r>
            <a:r>
              <a:rPr lang="en-US" altLang="zh-CN" dirty="0" smtClean="0"/>
              <a:t>UAV.</a:t>
            </a:r>
            <a:r>
              <a:rPr lang="zh-CN" altLang="en-US" dirty="0" smtClean="0"/>
              <a:t> </a:t>
            </a:r>
            <a:r>
              <a:rPr lang="en-US" altLang="zh-CN" dirty="0" smtClean="0"/>
              <a:t>Besides,</a:t>
            </a:r>
            <a:r>
              <a:rPr lang="zh-CN" altLang="en-US" dirty="0" smtClean="0"/>
              <a:t> </a:t>
            </a:r>
            <a:r>
              <a:rPr lang="en-US" altLang="zh-CN" dirty="0" smtClean="0"/>
              <a:t>the</a:t>
            </a:r>
            <a:r>
              <a:rPr lang="zh-CN" altLang="en-US" dirty="0" smtClean="0"/>
              <a:t> </a:t>
            </a:r>
            <a:r>
              <a:rPr lang="en-US" altLang="zh-CN" dirty="0" smtClean="0"/>
              <a:t>USB</a:t>
            </a:r>
            <a:r>
              <a:rPr lang="zh-CN" altLang="en-US" dirty="0" smtClean="0"/>
              <a:t> </a:t>
            </a:r>
            <a:r>
              <a:rPr lang="en-US" altLang="zh-CN" dirty="0" smtClean="0"/>
              <a:t>port</a:t>
            </a:r>
            <a:r>
              <a:rPr lang="zh-CN" altLang="en-US" dirty="0" smtClean="0"/>
              <a:t> </a:t>
            </a:r>
            <a:r>
              <a:rPr lang="en-US" altLang="zh-CN" dirty="0" smtClean="0"/>
              <a:t>can</a:t>
            </a:r>
            <a:r>
              <a:rPr lang="zh-CN" altLang="en-US" dirty="0" smtClean="0"/>
              <a:t> </a:t>
            </a:r>
            <a:r>
              <a:rPr lang="en-US" altLang="zh-CN" dirty="0" smtClean="0"/>
              <a:t>be</a:t>
            </a:r>
            <a:r>
              <a:rPr lang="zh-CN" altLang="en-US" dirty="0" smtClean="0"/>
              <a:t> </a:t>
            </a:r>
            <a:r>
              <a:rPr lang="en-US" altLang="zh-CN" dirty="0" smtClean="0"/>
              <a:t>used</a:t>
            </a:r>
            <a:r>
              <a:rPr lang="zh-CN" altLang="en-US" dirty="0" smtClean="0"/>
              <a:t> </a:t>
            </a:r>
            <a:r>
              <a:rPr lang="en-US" altLang="zh-CN" dirty="0" smtClean="0"/>
              <a:t>to</a:t>
            </a:r>
            <a:r>
              <a:rPr lang="zh-CN" altLang="en-US" dirty="0" smtClean="0"/>
              <a:t> </a:t>
            </a:r>
            <a:r>
              <a:rPr lang="en-US" altLang="zh-CN" dirty="0" smtClean="0"/>
              <a:t>connect</a:t>
            </a:r>
            <a:r>
              <a:rPr lang="zh-CN" altLang="en-US" dirty="0" smtClean="0"/>
              <a:t> </a:t>
            </a:r>
            <a:r>
              <a:rPr lang="en-US" altLang="zh-CN" dirty="0" smtClean="0"/>
              <a:t>Arduino,</a:t>
            </a:r>
            <a:r>
              <a:rPr lang="zh-CN" altLang="en-US" dirty="0" smtClean="0"/>
              <a:t> </a:t>
            </a:r>
            <a:r>
              <a:rPr lang="en-US" altLang="zh-CN" dirty="0" smtClean="0"/>
              <a:t>raspberry</a:t>
            </a:r>
            <a:r>
              <a:rPr lang="zh-CN" altLang="en-US" dirty="0" smtClean="0"/>
              <a:t> </a:t>
            </a:r>
            <a:r>
              <a:rPr lang="en-US" altLang="zh-CN" dirty="0" smtClean="0"/>
              <a:t>pi</a:t>
            </a:r>
            <a:r>
              <a:rPr lang="zh-CN" altLang="en-US" dirty="0" smtClean="0"/>
              <a:t> </a:t>
            </a:r>
            <a:r>
              <a:rPr lang="en-US" altLang="zh-CN" dirty="0" smtClean="0"/>
              <a:t>or</a:t>
            </a:r>
            <a:r>
              <a:rPr lang="zh-CN" altLang="en-US" dirty="0" smtClean="0"/>
              <a:t> </a:t>
            </a:r>
            <a:r>
              <a:rPr lang="en-US" altLang="zh-CN" dirty="0" smtClean="0"/>
              <a:t>STM</a:t>
            </a:r>
            <a:r>
              <a:rPr lang="zh-CN" altLang="en-US" dirty="0" smtClean="0"/>
              <a:t> </a:t>
            </a:r>
            <a:r>
              <a:rPr lang="en-US" altLang="zh-CN" dirty="0" smtClean="0"/>
              <a:t>32,</a:t>
            </a:r>
            <a:r>
              <a:rPr lang="zh-CN" altLang="en-US" dirty="0" smtClean="0"/>
              <a:t> </a:t>
            </a:r>
            <a:r>
              <a:rPr lang="en-US" altLang="zh-CN" dirty="0" smtClean="0"/>
              <a:t>which</a:t>
            </a:r>
            <a:r>
              <a:rPr lang="zh-CN" altLang="en-US" dirty="0" smtClean="0"/>
              <a:t> </a:t>
            </a:r>
            <a:r>
              <a:rPr lang="en-US" altLang="zh-CN" dirty="0" smtClean="0"/>
              <a:t>can</a:t>
            </a:r>
            <a:r>
              <a:rPr lang="zh-CN" altLang="en-US" dirty="0" smtClean="0"/>
              <a:t> </a:t>
            </a:r>
            <a:r>
              <a:rPr lang="en-US" altLang="zh-CN" dirty="0" smtClean="0"/>
              <a:t>control</a:t>
            </a:r>
            <a:r>
              <a:rPr lang="zh-CN" altLang="en-US" dirty="0" smtClean="0"/>
              <a:t> </a:t>
            </a:r>
            <a:r>
              <a:rPr lang="en-US" altLang="zh-CN" dirty="0" smtClean="0"/>
              <a:t>a</a:t>
            </a:r>
            <a:r>
              <a:rPr lang="zh-CN" altLang="en-US" dirty="0" smtClean="0"/>
              <a:t> </a:t>
            </a:r>
            <a:r>
              <a:rPr lang="en-US" altLang="zh-CN" dirty="0" smtClean="0"/>
              <a:t>claw</a:t>
            </a:r>
            <a:r>
              <a:rPr lang="zh-CN" altLang="en-US" dirty="0" smtClean="0"/>
              <a:t> </a:t>
            </a:r>
            <a:r>
              <a:rPr lang="en-US" altLang="zh-CN" dirty="0" smtClean="0"/>
              <a:t>easily.</a:t>
            </a:r>
            <a:r>
              <a:rPr lang="zh-CN" altLang="en-US" dirty="0" smtClean="0"/>
              <a:t> </a:t>
            </a:r>
            <a:r>
              <a:rPr lang="en-US" altLang="zh-CN" dirty="0" smtClean="0"/>
              <a:t>The</a:t>
            </a:r>
            <a:r>
              <a:rPr lang="zh-CN" altLang="en-US" dirty="0" smtClean="0"/>
              <a:t> </a:t>
            </a:r>
            <a:r>
              <a:rPr lang="en-US" altLang="zh-CN" dirty="0" smtClean="0"/>
              <a:t>Intel</a:t>
            </a:r>
            <a:r>
              <a:rPr lang="zh-CN" altLang="en-US" dirty="0" smtClean="0"/>
              <a:t> </a:t>
            </a:r>
            <a:r>
              <a:rPr lang="en-US" altLang="zh-CN" dirty="0" smtClean="0"/>
              <a:t>NUC</a:t>
            </a:r>
            <a:r>
              <a:rPr lang="zh-CN" altLang="en-US" dirty="0" smtClean="0"/>
              <a:t> </a:t>
            </a:r>
            <a:r>
              <a:rPr lang="en-US" altLang="zh-CN" dirty="0" smtClean="0"/>
              <a:t>is</a:t>
            </a:r>
            <a:r>
              <a:rPr lang="zh-CN" altLang="en-US" dirty="0" smtClean="0"/>
              <a:t> </a:t>
            </a:r>
            <a:r>
              <a:rPr lang="en-US" altLang="zh-CN" dirty="0" smtClean="0"/>
              <a:t>also</a:t>
            </a:r>
            <a:r>
              <a:rPr lang="zh-CN" altLang="en-US" dirty="0" smtClean="0"/>
              <a:t> </a:t>
            </a:r>
            <a:r>
              <a:rPr lang="en-US" altLang="zh-CN" dirty="0" smtClean="0"/>
              <a:t>capable</a:t>
            </a:r>
            <a:r>
              <a:rPr lang="zh-CN" altLang="en-US" dirty="0" smtClean="0"/>
              <a:t> </a:t>
            </a:r>
            <a:r>
              <a:rPr lang="en-US" altLang="zh-CN" dirty="0" smtClean="0"/>
              <a:t>to</a:t>
            </a:r>
            <a:r>
              <a:rPr lang="zh-CN" altLang="en-US" dirty="0" smtClean="0"/>
              <a:t> </a:t>
            </a:r>
            <a:r>
              <a:rPr lang="en-US" altLang="zh-CN" dirty="0" smtClean="0"/>
              <a:t>deal</a:t>
            </a:r>
            <a:r>
              <a:rPr lang="zh-CN" altLang="en-US" dirty="0" smtClean="0"/>
              <a:t> </a:t>
            </a:r>
            <a:r>
              <a:rPr lang="en-US" altLang="zh-CN" dirty="0" smtClean="0"/>
              <a:t>with</a:t>
            </a:r>
            <a:r>
              <a:rPr lang="zh-CN" altLang="en-US" dirty="0" smtClean="0"/>
              <a:t> </a:t>
            </a:r>
            <a:r>
              <a:rPr lang="en-US" altLang="zh-CN" dirty="0" smtClean="0"/>
              <a:t>pattern</a:t>
            </a:r>
            <a:r>
              <a:rPr lang="zh-CN" altLang="en-US" dirty="0" smtClean="0"/>
              <a:t> </a:t>
            </a:r>
            <a:r>
              <a:rPr lang="en-US" altLang="zh-CN" dirty="0" smtClean="0"/>
              <a:t>processing,</a:t>
            </a:r>
            <a:r>
              <a:rPr lang="zh-CN" altLang="en-US" dirty="0" smtClean="0"/>
              <a:t> </a:t>
            </a:r>
            <a:r>
              <a:rPr lang="en-US" altLang="zh-CN" dirty="0" smtClean="0"/>
              <a:t>and</a:t>
            </a:r>
            <a:r>
              <a:rPr lang="zh-CN" altLang="en-US" dirty="0" smtClean="0"/>
              <a:t> </a:t>
            </a:r>
            <a:r>
              <a:rPr lang="en-US" altLang="zh-CN" dirty="0" smtClean="0"/>
              <a:t>support</a:t>
            </a:r>
            <a:r>
              <a:rPr lang="zh-CN" altLang="en-US" dirty="0" smtClean="0"/>
              <a:t> </a:t>
            </a:r>
            <a:r>
              <a:rPr lang="en-US" altLang="zh-CN" dirty="0" smtClean="0"/>
              <a:t>more</a:t>
            </a:r>
            <a:r>
              <a:rPr lang="zh-CN" altLang="en-US" dirty="0" smtClean="0"/>
              <a:t> </a:t>
            </a:r>
            <a:r>
              <a:rPr lang="en-US" altLang="zh-CN" dirty="0" smtClean="0"/>
              <a:t>advanced</a:t>
            </a:r>
            <a:r>
              <a:rPr lang="zh-CN" altLang="en-US" dirty="0" smtClean="0"/>
              <a:t> </a:t>
            </a:r>
            <a:r>
              <a:rPr lang="en-US" altLang="zh-CN" dirty="0" smtClean="0"/>
              <a:t>method</a:t>
            </a:r>
            <a:r>
              <a:rPr lang="zh-CN" altLang="en-US" dirty="0" smtClean="0"/>
              <a:t> </a:t>
            </a:r>
            <a:r>
              <a:rPr lang="en-US" altLang="zh-CN" dirty="0" smtClean="0"/>
              <a:t>to</a:t>
            </a:r>
            <a:r>
              <a:rPr lang="zh-CN" altLang="en-US" dirty="0" smtClean="0"/>
              <a:t> </a:t>
            </a:r>
            <a:r>
              <a:rPr lang="en-US" altLang="zh-CN" dirty="0" smtClean="0"/>
              <a:t>update</a:t>
            </a:r>
            <a:r>
              <a:rPr lang="zh-CN" altLang="en-US" dirty="0" smtClean="0"/>
              <a:t> </a:t>
            </a:r>
            <a:r>
              <a:rPr lang="en-US" altLang="zh-CN" dirty="0" smtClean="0"/>
              <a:t>the</a:t>
            </a:r>
            <a:r>
              <a:rPr lang="zh-CN" altLang="en-US" dirty="0" smtClean="0"/>
              <a:t> </a:t>
            </a:r>
            <a:r>
              <a:rPr lang="en-US" altLang="zh-CN" dirty="0" smtClean="0"/>
              <a:t>UAV.</a:t>
            </a:r>
            <a:r>
              <a:rPr lang="zh-CN" altLang="en-US" dirty="0" smtClean="0"/>
              <a:t> </a:t>
            </a:r>
            <a:r>
              <a:rPr lang="en-US" altLang="zh-CN" dirty="0" smtClean="0"/>
              <a:t>Ex,</a:t>
            </a:r>
            <a:r>
              <a:rPr lang="zh-CN" altLang="en-US" dirty="0" smtClean="0"/>
              <a:t> </a:t>
            </a:r>
            <a:r>
              <a:rPr lang="en-US" altLang="zh-CN" dirty="0" smtClean="0"/>
              <a:t>using</a:t>
            </a:r>
            <a:r>
              <a:rPr lang="zh-CN" altLang="en-US" dirty="0" smtClean="0"/>
              <a:t> </a:t>
            </a:r>
            <a:r>
              <a:rPr lang="en-US" altLang="zh-CN" dirty="0" smtClean="0"/>
              <a:t>ROS</a:t>
            </a:r>
            <a:endParaRPr lang="en-US" dirty="0"/>
          </a:p>
        </p:txBody>
      </p:sp>
    </p:spTree>
    <p:extLst>
      <p:ext uri="{BB962C8B-B14F-4D97-AF65-F5344CB8AC3E}">
        <p14:creationId xmlns:p14="http://schemas.microsoft.com/office/powerpoint/2010/main" val="1459702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12579" y="898634"/>
            <a:ext cx="2799164" cy="369332"/>
          </a:xfrm>
          <a:prstGeom prst="rect">
            <a:avLst/>
          </a:prstGeom>
          <a:noFill/>
        </p:spPr>
        <p:txBody>
          <a:bodyPr wrap="none" rtlCol="0">
            <a:spAutoFit/>
          </a:bodyPr>
          <a:lstStyle/>
          <a:p>
            <a:r>
              <a:rPr lang="en-US" altLang="zh-CN" dirty="0"/>
              <a:t>DJI</a:t>
            </a:r>
            <a:r>
              <a:rPr lang="zh-CN" altLang="en-US" dirty="0"/>
              <a:t> </a:t>
            </a:r>
            <a:r>
              <a:rPr lang="en-US" altLang="zh-CN" dirty="0" smtClean="0"/>
              <a:t>manifold</a:t>
            </a:r>
            <a:r>
              <a:rPr lang="zh-CN" altLang="en-US" dirty="0" smtClean="0"/>
              <a:t> </a:t>
            </a:r>
            <a:r>
              <a:rPr lang="en-US" altLang="zh-CN" dirty="0" smtClean="0"/>
              <a:t>(</a:t>
            </a:r>
            <a:r>
              <a:rPr lang="en-US" altLang="zh-CN" b="1" dirty="0" smtClean="0"/>
              <a:t>optional</a:t>
            </a:r>
            <a:r>
              <a:rPr lang="en-US" altLang="zh-CN" dirty="0" smtClean="0"/>
              <a:t>)</a:t>
            </a:r>
            <a:endParaRPr lang="en-US" altLang="zh-CN" dirty="0"/>
          </a:p>
        </p:txBody>
      </p:sp>
      <p:sp>
        <p:nvSpPr>
          <p:cNvPr id="5" name="TextBox 4"/>
          <p:cNvSpPr txBox="1"/>
          <p:nvPr/>
        </p:nvSpPr>
        <p:spPr>
          <a:xfrm>
            <a:off x="1923393" y="1497724"/>
            <a:ext cx="8734097" cy="923330"/>
          </a:xfrm>
          <a:prstGeom prst="rect">
            <a:avLst/>
          </a:prstGeom>
          <a:noFill/>
        </p:spPr>
        <p:txBody>
          <a:bodyPr wrap="square" rtlCol="0">
            <a:spAutoFit/>
          </a:bodyPr>
          <a:lstStyle/>
          <a:p>
            <a:r>
              <a:rPr lang="en-US" altLang="zh-CN" dirty="0" smtClean="0"/>
              <a:t>DJI</a:t>
            </a:r>
            <a:r>
              <a:rPr lang="zh-CN" altLang="en-US" dirty="0" smtClean="0"/>
              <a:t> </a:t>
            </a:r>
            <a:r>
              <a:rPr lang="en-US" altLang="zh-CN" dirty="0" smtClean="0"/>
              <a:t>manifold</a:t>
            </a:r>
            <a:r>
              <a:rPr lang="zh-CN" altLang="en-US" dirty="0" smtClean="0"/>
              <a:t> </a:t>
            </a:r>
            <a:r>
              <a:rPr lang="en-US" altLang="zh-CN" dirty="0" smtClean="0"/>
              <a:t>is</a:t>
            </a:r>
            <a:r>
              <a:rPr lang="zh-CN" altLang="en-US" dirty="0" smtClean="0"/>
              <a:t> </a:t>
            </a:r>
            <a:r>
              <a:rPr lang="en-US" altLang="zh-CN" dirty="0" smtClean="0"/>
              <a:t>an</a:t>
            </a:r>
            <a:r>
              <a:rPr lang="zh-CN" altLang="en-US" dirty="0" smtClean="0"/>
              <a:t> </a:t>
            </a:r>
            <a:r>
              <a:rPr lang="en-US" altLang="zh-CN" dirty="0"/>
              <a:t>r</a:t>
            </a:r>
            <a:r>
              <a:rPr lang="en-US" dirty="0" smtClean="0"/>
              <a:t>ecommended </a:t>
            </a:r>
            <a:r>
              <a:rPr lang="en-US" altLang="zh-CN" dirty="0" smtClean="0"/>
              <a:t>a</a:t>
            </a:r>
            <a:r>
              <a:rPr lang="en-US" dirty="0" smtClean="0"/>
              <a:t>ccessories</a:t>
            </a:r>
            <a:r>
              <a:rPr lang="en-US" altLang="zh-CN" dirty="0" smtClean="0"/>
              <a:t>,</a:t>
            </a:r>
            <a:r>
              <a:rPr lang="zh-CN" altLang="en-US" dirty="0" smtClean="0"/>
              <a:t> </a:t>
            </a:r>
            <a:r>
              <a:rPr lang="en-US" altLang="zh-CN" dirty="0" smtClean="0"/>
              <a:t>it</a:t>
            </a:r>
            <a:r>
              <a:rPr lang="zh-CN" altLang="en-US" dirty="0" smtClean="0"/>
              <a:t> </a:t>
            </a:r>
            <a:r>
              <a:rPr lang="en-US" altLang="zh-CN" dirty="0" smtClean="0"/>
              <a:t>can</a:t>
            </a:r>
            <a:r>
              <a:rPr lang="zh-CN" altLang="en-US" dirty="0"/>
              <a:t> </a:t>
            </a:r>
            <a:r>
              <a:rPr lang="en-US" altLang="zh-CN" dirty="0" smtClean="0"/>
              <a:t>take</a:t>
            </a:r>
            <a:r>
              <a:rPr lang="zh-CN" altLang="en-US" dirty="0" smtClean="0"/>
              <a:t> </a:t>
            </a:r>
            <a:r>
              <a:rPr lang="en-US" altLang="zh-CN" dirty="0" smtClean="0"/>
              <a:t>the</a:t>
            </a:r>
            <a:r>
              <a:rPr lang="zh-CN" altLang="en-US" dirty="0" smtClean="0"/>
              <a:t> </a:t>
            </a:r>
            <a:r>
              <a:rPr lang="en-US" altLang="zh-CN" dirty="0" smtClean="0"/>
              <a:t>video</a:t>
            </a:r>
            <a:r>
              <a:rPr lang="zh-CN" altLang="en-US" dirty="0" smtClean="0"/>
              <a:t> </a:t>
            </a:r>
            <a:r>
              <a:rPr lang="en-US" altLang="zh-CN" dirty="0" smtClean="0"/>
              <a:t>from</a:t>
            </a:r>
            <a:r>
              <a:rPr lang="zh-CN" altLang="en-US" dirty="0" smtClean="0"/>
              <a:t> </a:t>
            </a:r>
            <a:r>
              <a:rPr lang="en-US" altLang="zh-CN" dirty="0" smtClean="0"/>
              <a:t>the</a:t>
            </a:r>
            <a:r>
              <a:rPr lang="zh-CN" altLang="en-US" dirty="0" smtClean="0"/>
              <a:t> </a:t>
            </a:r>
            <a:r>
              <a:rPr lang="en-US" altLang="zh-CN" dirty="0" smtClean="0"/>
              <a:t>DJI’s</a:t>
            </a:r>
            <a:r>
              <a:rPr lang="zh-CN" altLang="en-US" dirty="0" smtClean="0"/>
              <a:t> </a:t>
            </a:r>
            <a:r>
              <a:rPr lang="en-US" altLang="zh-CN" dirty="0" smtClean="0"/>
              <a:t>camera</a:t>
            </a:r>
            <a:r>
              <a:rPr lang="zh-CN" altLang="en-US" dirty="0" smtClean="0"/>
              <a:t> </a:t>
            </a:r>
            <a:r>
              <a:rPr lang="en-US" altLang="zh-CN" dirty="0" smtClean="0"/>
              <a:t>directly.</a:t>
            </a:r>
            <a:r>
              <a:rPr lang="zh-CN" altLang="en-US" dirty="0" smtClean="0"/>
              <a:t> </a:t>
            </a:r>
            <a:r>
              <a:rPr lang="en-US" altLang="zh-CN" dirty="0" smtClean="0"/>
              <a:t>The</a:t>
            </a:r>
            <a:r>
              <a:rPr lang="zh-CN" altLang="en-US" dirty="0" smtClean="0"/>
              <a:t> </a:t>
            </a:r>
            <a:r>
              <a:rPr lang="en-US" altLang="zh-CN" dirty="0" smtClean="0"/>
              <a:t>other</a:t>
            </a:r>
            <a:r>
              <a:rPr lang="zh-CN" altLang="en-US" dirty="0"/>
              <a:t> </a:t>
            </a:r>
            <a:r>
              <a:rPr lang="en-US" altLang="zh-CN" dirty="0" smtClean="0"/>
              <a:t>platform</a:t>
            </a:r>
            <a:r>
              <a:rPr lang="zh-CN" altLang="en-US" dirty="0" smtClean="0"/>
              <a:t> </a:t>
            </a:r>
            <a:r>
              <a:rPr lang="en-US" altLang="zh-CN" dirty="0" smtClean="0"/>
              <a:t>doesn’t</a:t>
            </a:r>
            <a:r>
              <a:rPr lang="zh-CN" altLang="en-US" dirty="0" smtClean="0"/>
              <a:t> </a:t>
            </a:r>
            <a:r>
              <a:rPr lang="en-US" altLang="zh-CN" dirty="0" smtClean="0"/>
              <a:t>have</a:t>
            </a:r>
            <a:r>
              <a:rPr lang="zh-CN" altLang="en-US" dirty="0" smtClean="0"/>
              <a:t> </a:t>
            </a:r>
            <a:r>
              <a:rPr lang="en-US" altLang="zh-CN" dirty="0" smtClean="0"/>
              <a:t>authority</a:t>
            </a:r>
            <a:r>
              <a:rPr lang="zh-CN" altLang="en-US" dirty="0" smtClean="0"/>
              <a:t> </a:t>
            </a:r>
            <a:r>
              <a:rPr lang="en-US" altLang="zh-CN" dirty="0" smtClean="0"/>
              <a:t>to</a:t>
            </a:r>
            <a:r>
              <a:rPr lang="zh-CN" altLang="en-US" dirty="0" smtClean="0"/>
              <a:t> </a:t>
            </a:r>
            <a:r>
              <a:rPr lang="en-US" altLang="zh-CN" dirty="0" smtClean="0"/>
              <a:t>access</a:t>
            </a:r>
            <a:r>
              <a:rPr lang="zh-CN" altLang="en-US" dirty="0" smtClean="0"/>
              <a:t> </a:t>
            </a:r>
            <a:r>
              <a:rPr lang="en-US" altLang="zh-CN" dirty="0" smtClean="0"/>
              <a:t>the</a:t>
            </a:r>
            <a:r>
              <a:rPr lang="zh-CN" altLang="en-US" dirty="0" smtClean="0"/>
              <a:t> </a:t>
            </a:r>
            <a:r>
              <a:rPr lang="en-US" altLang="zh-CN" dirty="0" smtClean="0"/>
              <a:t>official</a:t>
            </a:r>
            <a:r>
              <a:rPr lang="zh-CN" altLang="en-US" dirty="0" smtClean="0"/>
              <a:t> </a:t>
            </a:r>
            <a:r>
              <a:rPr lang="en-US" altLang="zh-CN" dirty="0" smtClean="0"/>
              <a:t>supported</a:t>
            </a:r>
            <a:r>
              <a:rPr lang="zh-CN" altLang="en-US" dirty="0" smtClean="0"/>
              <a:t> </a:t>
            </a:r>
            <a:r>
              <a:rPr lang="en-US" altLang="zh-CN" dirty="0" smtClean="0"/>
              <a:t>camera.</a:t>
            </a:r>
          </a:p>
        </p:txBody>
      </p:sp>
      <p:pic>
        <p:nvPicPr>
          <p:cNvPr id="7" name="Picture 6"/>
          <p:cNvPicPr>
            <a:picLocks noChangeAspect="1"/>
          </p:cNvPicPr>
          <p:nvPr/>
        </p:nvPicPr>
        <p:blipFill>
          <a:blip r:embed="rId2"/>
          <a:stretch>
            <a:fillRect/>
          </a:stretch>
        </p:blipFill>
        <p:spPr>
          <a:xfrm>
            <a:off x="2152777" y="2421054"/>
            <a:ext cx="4064000" cy="4064000"/>
          </a:xfrm>
          <a:prstGeom prst="rect">
            <a:avLst/>
          </a:prstGeom>
        </p:spPr>
      </p:pic>
    </p:spTree>
    <p:extLst>
      <p:ext uri="{BB962C8B-B14F-4D97-AF65-F5344CB8AC3E}">
        <p14:creationId xmlns:p14="http://schemas.microsoft.com/office/powerpoint/2010/main" val="1165342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rot="16200000">
            <a:off x="6847009" y="1150402"/>
            <a:ext cx="4652541" cy="6037441"/>
          </a:xfrm>
          <a:prstGeom prst="rect">
            <a:avLst/>
          </a:prstGeom>
        </p:spPr>
      </p:pic>
      <p:sp>
        <p:nvSpPr>
          <p:cNvPr id="3" name="TextBox 2"/>
          <p:cNvSpPr txBox="1"/>
          <p:nvPr/>
        </p:nvSpPr>
        <p:spPr>
          <a:xfrm>
            <a:off x="1828800" y="835571"/>
            <a:ext cx="6085489" cy="400110"/>
          </a:xfrm>
          <a:prstGeom prst="rect">
            <a:avLst/>
          </a:prstGeom>
          <a:noFill/>
        </p:spPr>
        <p:txBody>
          <a:bodyPr wrap="square" rtlCol="0">
            <a:spAutoFit/>
          </a:bodyPr>
          <a:lstStyle/>
          <a:p>
            <a:r>
              <a:rPr lang="en-US" altLang="zh-CN" sz="2000" b="1" dirty="0" smtClean="0"/>
              <a:t>Concept</a:t>
            </a:r>
            <a:r>
              <a:rPr lang="zh-CN" altLang="en-US" sz="2000" b="1" dirty="0" smtClean="0"/>
              <a:t> </a:t>
            </a:r>
            <a:endParaRPr lang="en-US" sz="2000" b="1" dirty="0"/>
          </a:p>
        </p:txBody>
      </p:sp>
      <p:sp>
        <p:nvSpPr>
          <p:cNvPr id="4" name="TextBox 3"/>
          <p:cNvSpPr txBox="1"/>
          <p:nvPr/>
        </p:nvSpPr>
        <p:spPr>
          <a:xfrm>
            <a:off x="1166647" y="1842851"/>
            <a:ext cx="3704897" cy="4801314"/>
          </a:xfrm>
          <a:prstGeom prst="rect">
            <a:avLst/>
          </a:prstGeom>
          <a:noFill/>
        </p:spPr>
        <p:txBody>
          <a:bodyPr wrap="square" rtlCol="0">
            <a:spAutoFit/>
          </a:bodyPr>
          <a:lstStyle/>
          <a:p>
            <a:r>
              <a:rPr lang="en-US" altLang="zh-CN" dirty="0" smtClean="0"/>
              <a:t>Basic</a:t>
            </a:r>
            <a:r>
              <a:rPr lang="zh-CN" altLang="en-US" dirty="0" smtClean="0"/>
              <a:t> </a:t>
            </a:r>
            <a:r>
              <a:rPr lang="en-US" altLang="zh-CN" dirty="0" smtClean="0"/>
              <a:t>problem</a:t>
            </a:r>
            <a:r>
              <a:rPr lang="zh-CN" altLang="en-US" dirty="0" smtClean="0"/>
              <a:t> </a:t>
            </a:r>
            <a:r>
              <a:rPr lang="en-US" altLang="zh-CN" dirty="0" smtClean="0"/>
              <a:t>definition:</a:t>
            </a:r>
          </a:p>
          <a:p>
            <a:endParaRPr lang="en-US" altLang="zh-CN" dirty="0"/>
          </a:p>
          <a:p>
            <a:r>
              <a:rPr lang="en-US" altLang="zh-CN" dirty="0" smtClean="0"/>
              <a:t>The</a:t>
            </a:r>
            <a:r>
              <a:rPr lang="zh-CN" altLang="en-US" dirty="0" smtClean="0"/>
              <a:t> </a:t>
            </a:r>
            <a:r>
              <a:rPr lang="en-US" altLang="zh-CN" dirty="0" smtClean="0"/>
              <a:t>UAV</a:t>
            </a:r>
            <a:r>
              <a:rPr lang="zh-CN" altLang="en-US" dirty="0" smtClean="0"/>
              <a:t> </a:t>
            </a:r>
            <a:r>
              <a:rPr lang="en-US" altLang="zh-CN" dirty="0" smtClean="0"/>
              <a:t>delivery</a:t>
            </a:r>
            <a:r>
              <a:rPr lang="zh-CN" altLang="en-US" dirty="0" smtClean="0"/>
              <a:t> </a:t>
            </a:r>
            <a:r>
              <a:rPr lang="en-US" altLang="zh-CN" dirty="0" smtClean="0"/>
              <a:t>system</a:t>
            </a:r>
            <a:r>
              <a:rPr lang="zh-CN" altLang="en-US" dirty="0" smtClean="0"/>
              <a:t> </a:t>
            </a:r>
            <a:r>
              <a:rPr lang="en-US" altLang="zh-CN" dirty="0" smtClean="0"/>
              <a:t>will</a:t>
            </a:r>
            <a:r>
              <a:rPr lang="zh-CN" altLang="en-US" dirty="0" smtClean="0"/>
              <a:t> </a:t>
            </a:r>
            <a:r>
              <a:rPr lang="en-US" altLang="zh-CN" dirty="0" smtClean="0"/>
              <a:t>be</a:t>
            </a:r>
            <a:r>
              <a:rPr lang="zh-CN" altLang="en-US" dirty="0"/>
              <a:t> </a:t>
            </a:r>
            <a:r>
              <a:rPr lang="en-US" altLang="zh-CN" dirty="0" smtClean="0"/>
              <a:t>tested</a:t>
            </a:r>
            <a:r>
              <a:rPr lang="zh-CN" altLang="en-US" dirty="0" smtClean="0"/>
              <a:t> </a:t>
            </a:r>
            <a:r>
              <a:rPr lang="en-US" altLang="zh-CN" dirty="0" smtClean="0"/>
              <a:t>in</a:t>
            </a:r>
            <a:r>
              <a:rPr lang="zh-CN" altLang="en-US" dirty="0" smtClean="0"/>
              <a:t> </a:t>
            </a:r>
            <a:r>
              <a:rPr lang="en-US" altLang="zh-CN" dirty="0" smtClean="0"/>
              <a:t>a</a:t>
            </a:r>
            <a:r>
              <a:rPr lang="zh-CN" altLang="en-US" dirty="0" smtClean="0"/>
              <a:t> </a:t>
            </a:r>
            <a:r>
              <a:rPr lang="en-US" altLang="zh-CN" dirty="0" smtClean="0"/>
              <a:t>closed</a:t>
            </a:r>
            <a:r>
              <a:rPr lang="zh-CN" altLang="en-US" dirty="0" smtClean="0"/>
              <a:t> </a:t>
            </a:r>
            <a:r>
              <a:rPr lang="en-US" altLang="zh-CN" dirty="0" smtClean="0"/>
              <a:t>space.</a:t>
            </a:r>
            <a:r>
              <a:rPr lang="zh-CN" altLang="en-US" dirty="0" smtClean="0"/>
              <a:t> </a:t>
            </a:r>
            <a:r>
              <a:rPr lang="en-US" altLang="zh-CN" dirty="0" smtClean="0"/>
              <a:t>The</a:t>
            </a:r>
            <a:r>
              <a:rPr lang="zh-CN" altLang="en-US" dirty="0" smtClean="0"/>
              <a:t>  </a:t>
            </a:r>
            <a:r>
              <a:rPr lang="en-US" altLang="zh-CN" dirty="0" smtClean="0"/>
              <a:t>mission</a:t>
            </a:r>
            <a:r>
              <a:rPr lang="zh-CN" altLang="en-US" dirty="0" smtClean="0"/>
              <a:t> </a:t>
            </a:r>
            <a:r>
              <a:rPr lang="en-US" altLang="zh-CN" dirty="0" smtClean="0"/>
              <a:t>of</a:t>
            </a:r>
            <a:r>
              <a:rPr lang="zh-CN" altLang="en-US" dirty="0" smtClean="0"/>
              <a:t> </a:t>
            </a:r>
            <a:r>
              <a:rPr lang="en-US" altLang="zh-CN" dirty="0" smtClean="0"/>
              <a:t>the</a:t>
            </a:r>
            <a:r>
              <a:rPr lang="zh-CN" altLang="en-US" dirty="0" smtClean="0"/>
              <a:t> </a:t>
            </a:r>
            <a:r>
              <a:rPr lang="en-US" altLang="zh-CN" dirty="0" smtClean="0"/>
              <a:t>drone</a:t>
            </a:r>
            <a:r>
              <a:rPr lang="zh-CN" altLang="en-US" dirty="0" smtClean="0"/>
              <a:t> </a:t>
            </a:r>
            <a:r>
              <a:rPr lang="en-US" altLang="zh-CN" dirty="0" smtClean="0"/>
              <a:t>is</a:t>
            </a:r>
            <a:r>
              <a:rPr lang="zh-CN" altLang="en-US" dirty="0" smtClean="0"/>
              <a:t> </a:t>
            </a:r>
            <a:r>
              <a:rPr lang="en-US" altLang="zh-CN" dirty="0" smtClean="0"/>
              <a:t>to</a:t>
            </a:r>
            <a:r>
              <a:rPr lang="zh-CN" altLang="en-US" dirty="0" smtClean="0"/>
              <a:t> </a:t>
            </a:r>
            <a:r>
              <a:rPr lang="en-US" altLang="zh-CN" dirty="0" smtClean="0"/>
              <a:t>send</a:t>
            </a:r>
            <a:r>
              <a:rPr lang="zh-CN" altLang="en-US" dirty="0" smtClean="0"/>
              <a:t> </a:t>
            </a:r>
            <a:r>
              <a:rPr lang="en-US" altLang="zh-CN" dirty="0" smtClean="0"/>
              <a:t>a</a:t>
            </a:r>
            <a:r>
              <a:rPr lang="zh-CN" altLang="en-US" dirty="0" smtClean="0"/>
              <a:t> </a:t>
            </a:r>
            <a:r>
              <a:rPr lang="en-US" altLang="zh-CN" dirty="0" smtClean="0"/>
              <a:t>package</a:t>
            </a:r>
            <a:r>
              <a:rPr lang="zh-CN" altLang="en-US" dirty="0" smtClean="0"/>
              <a:t> </a:t>
            </a:r>
            <a:r>
              <a:rPr lang="en-US" altLang="zh-CN" dirty="0" smtClean="0"/>
              <a:t>from</a:t>
            </a:r>
            <a:r>
              <a:rPr lang="zh-CN" altLang="en-US" dirty="0" smtClean="0"/>
              <a:t> </a:t>
            </a:r>
            <a:r>
              <a:rPr lang="en-US" altLang="zh-CN" dirty="0" smtClean="0"/>
              <a:t>point</a:t>
            </a:r>
            <a:r>
              <a:rPr lang="zh-CN" altLang="en-US" dirty="0" smtClean="0"/>
              <a:t> </a:t>
            </a:r>
            <a:r>
              <a:rPr lang="en-US" altLang="zh-CN" dirty="0" smtClean="0"/>
              <a:t>A</a:t>
            </a:r>
            <a:r>
              <a:rPr lang="zh-CN" altLang="en-US" dirty="0" smtClean="0"/>
              <a:t> </a:t>
            </a:r>
            <a:r>
              <a:rPr lang="en-US" altLang="zh-CN" dirty="0" smtClean="0"/>
              <a:t>to</a:t>
            </a:r>
            <a:r>
              <a:rPr lang="zh-CN" altLang="en-US" dirty="0" smtClean="0"/>
              <a:t> </a:t>
            </a:r>
            <a:r>
              <a:rPr lang="en-US" altLang="zh-CN" dirty="0" smtClean="0"/>
              <a:t>point</a:t>
            </a:r>
            <a:r>
              <a:rPr lang="zh-CN" altLang="en-US" dirty="0" smtClean="0"/>
              <a:t> </a:t>
            </a:r>
            <a:r>
              <a:rPr lang="en-US" altLang="zh-CN" dirty="0" smtClean="0"/>
              <a:t>B</a:t>
            </a:r>
            <a:r>
              <a:rPr lang="zh-CN" altLang="en-US" dirty="0" smtClean="0"/>
              <a:t> </a:t>
            </a:r>
            <a:r>
              <a:rPr lang="en-US" altLang="zh-CN" dirty="0" smtClean="0"/>
              <a:t>and</a:t>
            </a:r>
            <a:r>
              <a:rPr lang="zh-CN" altLang="en-US" dirty="0" smtClean="0"/>
              <a:t> </a:t>
            </a:r>
            <a:r>
              <a:rPr lang="en-US" altLang="zh-CN" dirty="0" smtClean="0"/>
              <a:t>C</a:t>
            </a:r>
            <a:r>
              <a:rPr lang="zh-CN" altLang="en-US" dirty="0" smtClean="0"/>
              <a:t> </a:t>
            </a:r>
            <a:r>
              <a:rPr lang="en-US" altLang="zh-CN" dirty="0" smtClean="0"/>
              <a:t>separately.</a:t>
            </a:r>
            <a:r>
              <a:rPr lang="zh-CN" altLang="en-US" dirty="0" smtClean="0"/>
              <a:t> </a:t>
            </a:r>
            <a:r>
              <a:rPr lang="en-US" altLang="zh-CN" dirty="0" smtClean="0"/>
              <a:t>The</a:t>
            </a:r>
            <a:r>
              <a:rPr lang="zh-CN" altLang="en-US" dirty="0" smtClean="0"/>
              <a:t> </a:t>
            </a:r>
            <a:r>
              <a:rPr lang="en-US" altLang="zh-CN" dirty="0" smtClean="0"/>
              <a:t>drone</a:t>
            </a:r>
            <a:r>
              <a:rPr lang="zh-CN" altLang="en-US" dirty="0" smtClean="0"/>
              <a:t> </a:t>
            </a:r>
            <a:r>
              <a:rPr lang="en-US" altLang="zh-CN" dirty="0" smtClean="0"/>
              <a:t>can</a:t>
            </a:r>
            <a:r>
              <a:rPr lang="zh-CN" altLang="en-US" dirty="0" smtClean="0"/>
              <a:t> </a:t>
            </a:r>
            <a:r>
              <a:rPr lang="en-US" altLang="zh-CN" dirty="0" smtClean="0"/>
              <a:t>grab</a:t>
            </a:r>
            <a:r>
              <a:rPr lang="zh-CN" altLang="en-US" dirty="0" smtClean="0"/>
              <a:t> </a:t>
            </a:r>
            <a:r>
              <a:rPr lang="en-US" altLang="zh-CN" dirty="0" smtClean="0"/>
              <a:t>the</a:t>
            </a:r>
            <a:r>
              <a:rPr lang="zh-CN" altLang="en-US" dirty="0" smtClean="0"/>
              <a:t> </a:t>
            </a:r>
            <a:r>
              <a:rPr lang="en-US" altLang="zh-CN" dirty="0" smtClean="0"/>
              <a:t>package</a:t>
            </a:r>
            <a:r>
              <a:rPr lang="zh-CN" altLang="en-US" dirty="0" smtClean="0"/>
              <a:t> </a:t>
            </a:r>
            <a:r>
              <a:rPr lang="en-US" altLang="zh-CN" dirty="0" smtClean="0"/>
              <a:t>by</a:t>
            </a:r>
            <a:r>
              <a:rPr lang="zh-CN" altLang="en-US" dirty="0" smtClean="0"/>
              <a:t> </a:t>
            </a:r>
            <a:r>
              <a:rPr lang="en-US" altLang="zh-CN" dirty="0" smtClean="0"/>
              <a:t>a</a:t>
            </a:r>
            <a:r>
              <a:rPr lang="zh-CN" altLang="en-US" dirty="0" smtClean="0"/>
              <a:t> </a:t>
            </a:r>
            <a:r>
              <a:rPr lang="en-US" altLang="zh-CN" dirty="0" smtClean="0"/>
              <a:t>designed</a:t>
            </a:r>
            <a:r>
              <a:rPr lang="zh-CN" altLang="en-US" dirty="0" smtClean="0"/>
              <a:t> </a:t>
            </a:r>
            <a:r>
              <a:rPr lang="en-US" altLang="zh-CN" dirty="0" smtClean="0"/>
              <a:t>peripheral.</a:t>
            </a:r>
            <a:r>
              <a:rPr lang="zh-CN" altLang="en-US" dirty="0" smtClean="0"/>
              <a:t>  </a:t>
            </a:r>
            <a:r>
              <a:rPr lang="en-US" altLang="zh-CN" dirty="0" smtClean="0"/>
              <a:t>There</a:t>
            </a:r>
            <a:r>
              <a:rPr lang="zh-CN" altLang="en-US" dirty="0" smtClean="0"/>
              <a:t> </a:t>
            </a:r>
            <a:r>
              <a:rPr lang="en-US" altLang="zh-CN" dirty="0" smtClean="0"/>
              <a:t>is</a:t>
            </a:r>
            <a:r>
              <a:rPr lang="zh-CN" altLang="en-US" dirty="0" smtClean="0"/>
              <a:t> </a:t>
            </a:r>
            <a:r>
              <a:rPr lang="en-US" altLang="zh-CN" dirty="0" smtClean="0"/>
              <a:t>wall</a:t>
            </a:r>
            <a:r>
              <a:rPr lang="zh-CN" altLang="en-US" dirty="0" smtClean="0"/>
              <a:t> </a:t>
            </a:r>
            <a:r>
              <a:rPr lang="en-US" altLang="zh-CN" dirty="0" smtClean="0"/>
              <a:t>between</a:t>
            </a:r>
            <a:r>
              <a:rPr lang="zh-CN" altLang="en-US" dirty="0" smtClean="0"/>
              <a:t> </a:t>
            </a:r>
            <a:r>
              <a:rPr lang="en-US" altLang="zh-CN" dirty="0" smtClean="0"/>
              <a:t>point</a:t>
            </a:r>
            <a:r>
              <a:rPr lang="zh-CN" altLang="en-US" dirty="0" smtClean="0"/>
              <a:t> </a:t>
            </a:r>
            <a:r>
              <a:rPr lang="en-US" altLang="zh-CN" dirty="0" smtClean="0"/>
              <a:t>A</a:t>
            </a:r>
            <a:r>
              <a:rPr lang="zh-CN" altLang="en-US" dirty="0" smtClean="0"/>
              <a:t> </a:t>
            </a:r>
            <a:r>
              <a:rPr lang="en-US" altLang="zh-CN" dirty="0" smtClean="0"/>
              <a:t>and</a:t>
            </a:r>
            <a:r>
              <a:rPr lang="zh-CN" altLang="en-US" dirty="0" smtClean="0"/>
              <a:t> </a:t>
            </a:r>
            <a:r>
              <a:rPr lang="en-US" altLang="zh-CN" dirty="0" smtClean="0"/>
              <a:t>point</a:t>
            </a:r>
            <a:r>
              <a:rPr lang="zh-CN" altLang="en-US" dirty="0" smtClean="0"/>
              <a:t> </a:t>
            </a:r>
            <a:r>
              <a:rPr lang="en-US" altLang="zh-CN" dirty="0" smtClean="0"/>
              <a:t>C.</a:t>
            </a:r>
            <a:r>
              <a:rPr lang="zh-CN" altLang="en-US" dirty="0" smtClean="0"/>
              <a:t> </a:t>
            </a:r>
            <a:r>
              <a:rPr lang="en-US" altLang="zh-CN" dirty="0"/>
              <a:t>T</a:t>
            </a:r>
            <a:r>
              <a:rPr lang="en-US" altLang="zh-CN" dirty="0" smtClean="0"/>
              <a:t>herefore,</a:t>
            </a:r>
            <a:r>
              <a:rPr lang="zh-CN" altLang="en-US" dirty="0" smtClean="0"/>
              <a:t> </a:t>
            </a:r>
            <a:r>
              <a:rPr lang="en-US" altLang="zh-CN" dirty="0" smtClean="0"/>
              <a:t>the</a:t>
            </a:r>
            <a:r>
              <a:rPr lang="zh-CN" altLang="en-US" dirty="0" smtClean="0"/>
              <a:t> </a:t>
            </a:r>
            <a:r>
              <a:rPr lang="en-US" altLang="zh-CN" dirty="0" smtClean="0"/>
              <a:t>drone</a:t>
            </a:r>
            <a:r>
              <a:rPr lang="zh-CN" altLang="en-US" dirty="0" smtClean="0"/>
              <a:t> </a:t>
            </a:r>
            <a:r>
              <a:rPr lang="en-US" altLang="zh-CN" dirty="0" smtClean="0"/>
              <a:t>also</a:t>
            </a:r>
            <a:r>
              <a:rPr lang="zh-CN" altLang="en-US" dirty="0" smtClean="0"/>
              <a:t> </a:t>
            </a:r>
            <a:r>
              <a:rPr lang="en-US" altLang="zh-CN" dirty="0" smtClean="0"/>
              <a:t>need</a:t>
            </a:r>
            <a:r>
              <a:rPr lang="zh-CN" altLang="en-US" dirty="0" smtClean="0"/>
              <a:t> </a:t>
            </a:r>
            <a:r>
              <a:rPr lang="en-US" altLang="zh-CN" dirty="0" smtClean="0"/>
              <a:t>to</a:t>
            </a:r>
            <a:r>
              <a:rPr lang="zh-CN" altLang="en-US" dirty="0" smtClean="0"/>
              <a:t> </a:t>
            </a:r>
            <a:r>
              <a:rPr lang="en-US" altLang="zh-CN" dirty="0" smtClean="0"/>
              <a:t>detect</a:t>
            </a:r>
            <a:r>
              <a:rPr lang="zh-CN" altLang="en-US" dirty="0" smtClean="0"/>
              <a:t> </a:t>
            </a:r>
            <a:r>
              <a:rPr lang="en-US" altLang="zh-CN" dirty="0" smtClean="0"/>
              <a:t>the</a:t>
            </a:r>
            <a:r>
              <a:rPr lang="zh-CN" altLang="en-US" dirty="0" smtClean="0"/>
              <a:t> </a:t>
            </a:r>
            <a:r>
              <a:rPr lang="en-US" altLang="zh-CN" dirty="0" smtClean="0"/>
              <a:t>wall</a:t>
            </a:r>
            <a:r>
              <a:rPr lang="zh-CN" altLang="en-US" dirty="0" smtClean="0"/>
              <a:t> </a:t>
            </a:r>
            <a:r>
              <a:rPr lang="en-US" altLang="zh-CN" dirty="0" smtClean="0"/>
              <a:t>and</a:t>
            </a:r>
            <a:r>
              <a:rPr lang="zh-CN" altLang="en-US" dirty="0" smtClean="0"/>
              <a:t> </a:t>
            </a:r>
            <a:r>
              <a:rPr lang="en-US" altLang="zh-CN" dirty="0" smtClean="0"/>
              <a:t>then</a:t>
            </a:r>
            <a:r>
              <a:rPr lang="zh-CN" altLang="en-US" dirty="0" smtClean="0"/>
              <a:t> </a:t>
            </a:r>
            <a:r>
              <a:rPr lang="en-US" altLang="zh-CN" dirty="0" smtClean="0"/>
              <a:t>choose</a:t>
            </a:r>
            <a:r>
              <a:rPr lang="zh-CN" altLang="en-US" dirty="0" smtClean="0"/>
              <a:t> </a:t>
            </a:r>
            <a:r>
              <a:rPr lang="en-US" altLang="zh-CN" dirty="0" smtClean="0"/>
              <a:t>a</a:t>
            </a:r>
            <a:r>
              <a:rPr lang="zh-CN" altLang="en-US" dirty="0" smtClean="0"/>
              <a:t> </a:t>
            </a:r>
            <a:r>
              <a:rPr lang="en-US" altLang="zh-CN" dirty="0" smtClean="0"/>
              <a:t>new</a:t>
            </a:r>
            <a:r>
              <a:rPr lang="zh-CN" altLang="en-US" dirty="0" smtClean="0"/>
              <a:t> </a:t>
            </a:r>
            <a:r>
              <a:rPr lang="en-US" altLang="zh-CN" dirty="0" smtClean="0"/>
              <a:t>path</a:t>
            </a:r>
            <a:r>
              <a:rPr lang="zh-CN" altLang="en-US" dirty="0" smtClean="0"/>
              <a:t> </a:t>
            </a:r>
            <a:r>
              <a:rPr lang="en-US" altLang="zh-CN" dirty="0" smtClean="0"/>
              <a:t>to</a:t>
            </a:r>
            <a:r>
              <a:rPr lang="zh-CN" altLang="en-US" dirty="0" smtClean="0"/>
              <a:t> </a:t>
            </a:r>
            <a:r>
              <a:rPr lang="en-US" altLang="zh-CN" dirty="0" smtClean="0"/>
              <a:t>cross</a:t>
            </a:r>
            <a:r>
              <a:rPr lang="zh-CN" altLang="en-US" dirty="0" smtClean="0"/>
              <a:t> </a:t>
            </a:r>
            <a:r>
              <a:rPr lang="en-US" altLang="zh-CN" dirty="0" smtClean="0"/>
              <a:t>the</a:t>
            </a:r>
            <a:r>
              <a:rPr lang="zh-CN" altLang="en-US" dirty="0" smtClean="0"/>
              <a:t> </a:t>
            </a:r>
            <a:r>
              <a:rPr lang="en-US" altLang="zh-CN" dirty="0" smtClean="0"/>
              <a:t>wall</a:t>
            </a:r>
            <a:r>
              <a:rPr lang="zh-CN" altLang="en-US" dirty="0"/>
              <a:t> </a:t>
            </a:r>
            <a:r>
              <a:rPr lang="en-US" altLang="zh-CN" dirty="0" smtClean="0"/>
              <a:t>to</a:t>
            </a:r>
            <a:r>
              <a:rPr lang="zh-CN" altLang="en-US" dirty="0" smtClean="0"/>
              <a:t> </a:t>
            </a:r>
            <a:r>
              <a:rPr lang="en-US" altLang="zh-CN" dirty="0" smtClean="0"/>
              <a:t>arrive</a:t>
            </a:r>
            <a:r>
              <a:rPr lang="zh-CN" altLang="en-US" dirty="0" smtClean="0"/>
              <a:t> </a:t>
            </a:r>
            <a:r>
              <a:rPr lang="en-US" altLang="zh-CN" dirty="0" smtClean="0"/>
              <a:t>point</a:t>
            </a:r>
            <a:r>
              <a:rPr lang="zh-CN" altLang="en-US" dirty="0" smtClean="0"/>
              <a:t> </a:t>
            </a:r>
            <a:r>
              <a:rPr lang="en-US" altLang="zh-CN" dirty="0" smtClean="0"/>
              <a:t>C.</a:t>
            </a:r>
          </a:p>
          <a:p>
            <a:endParaRPr lang="en-US" dirty="0" smtClean="0"/>
          </a:p>
          <a:p>
            <a:endParaRPr lang="en-US" dirty="0"/>
          </a:p>
        </p:txBody>
      </p:sp>
    </p:spTree>
    <p:extLst>
      <p:ext uri="{BB962C8B-B14F-4D97-AF65-F5344CB8AC3E}">
        <p14:creationId xmlns:p14="http://schemas.microsoft.com/office/powerpoint/2010/main" val="1762832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81048" y="788276"/>
            <a:ext cx="2794355" cy="400110"/>
          </a:xfrm>
          <a:prstGeom prst="rect">
            <a:avLst/>
          </a:prstGeom>
          <a:noFill/>
        </p:spPr>
        <p:txBody>
          <a:bodyPr wrap="none" rtlCol="0">
            <a:spAutoFit/>
          </a:bodyPr>
          <a:lstStyle/>
          <a:p>
            <a:r>
              <a:rPr lang="en-US" altLang="zh-CN" sz="2000" b="1" dirty="0" smtClean="0"/>
              <a:t>Required</a:t>
            </a:r>
            <a:r>
              <a:rPr lang="zh-CN" altLang="en-US" sz="2000" b="1" dirty="0" smtClean="0"/>
              <a:t> </a:t>
            </a:r>
            <a:r>
              <a:rPr lang="en-US" altLang="zh-CN" sz="2000" b="1" dirty="0" smtClean="0"/>
              <a:t>equipment:</a:t>
            </a:r>
          </a:p>
        </p:txBody>
      </p:sp>
      <p:sp>
        <p:nvSpPr>
          <p:cNvPr id="4" name="TextBox 3"/>
          <p:cNvSpPr txBox="1"/>
          <p:nvPr/>
        </p:nvSpPr>
        <p:spPr>
          <a:xfrm>
            <a:off x="4833725" y="819054"/>
            <a:ext cx="3472425" cy="369332"/>
          </a:xfrm>
          <a:prstGeom prst="rect">
            <a:avLst/>
          </a:prstGeom>
          <a:noFill/>
        </p:spPr>
        <p:txBody>
          <a:bodyPr wrap="none" rtlCol="0">
            <a:spAutoFit/>
          </a:bodyPr>
          <a:lstStyle/>
          <a:p>
            <a:r>
              <a:rPr lang="en-US" altLang="zh-CN" dirty="0" smtClean="0"/>
              <a:t>Drone</a:t>
            </a:r>
            <a:r>
              <a:rPr lang="zh-CN" altLang="en-US" dirty="0" smtClean="0"/>
              <a:t> </a:t>
            </a:r>
            <a:r>
              <a:rPr lang="en-US" altLang="zh-CN" dirty="0"/>
              <a:t>d</a:t>
            </a:r>
            <a:r>
              <a:rPr lang="en-US" altLang="zh-CN" dirty="0" smtClean="0"/>
              <a:t>evelopment</a:t>
            </a:r>
            <a:r>
              <a:rPr lang="zh-CN" altLang="en-US" dirty="0" smtClean="0"/>
              <a:t> </a:t>
            </a:r>
            <a:r>
              <a:rPr lang="en-US" altLang="zh-CN" dirty="0" smtClean="0"/>
              <a:t>platform</a:t>
            </a:r>
          </a:p>
        </p:txBody>
      </p:sp>
      <p:sp>
        <p:nvSpPr>
          <p:cNvPr id="7" name="TextBox 6"/>
          <p:cNvSpPr txBox="1"/>
          <p:nvPr/>
        </p:nvSpPr>
        <p:spPr>
          <a:xfrm>
            <a:off x="1481959" y="1590057"/>
            <a:ext cx="8970579" cy="646331"/>
          </a:xfrm>
          <a:prstGeom prst="rect">
            <a:avLst/>
          </a:prstGeom>
          <a:noFill/>
        </p:spPr>
        <p:txBody>
          <a:bodyPr wrap="square" rtlCol="0">
            <a:spAutoFit/>
          </a:bodyPr>
          <a:lstStyle/>
          <a:p>
            <a:r>
              <a:rPr lang="en-US" altLang="zh-CN" dirty="0" smtClean="0"/>
              <a:t>DJI</a:t>
            </a:r>
            <a:r>
              <a:rPr lang="zh-CN" altLang="en-US" dirty="0" smtClean="0"/>
              <a:t> </a:t>
            </a:r>
            <a:r>
              <a:rPr lang="en-US" altLang="zh-CN" dirty="0"/>
              <a:t>M</a:t>
            </a:r>
            <a:r>
              <a:rPr lang="en-US" altLang="zh-CN" dirty="0" smtClean="0"/>
              <a:t>atric</a:t>
            </a:r>
            <a:r>
              <a:rPr lang="zh-CN" altLang="en-US" dirty="0" smtClean="0"/>
              <a:t> </a:t>
            </a:r>
            <a:r>
              <a:rPr lang="en-US" altLang="zh-CN" dirty="0" smtClean="0"/>
              <a:t>100</a:t>
            </a:r>
            <a:r>
              <a:rPr lang="zh-CN" altLang="en-US" dirty="0" smtClean="0"/>
              <a:t>                                              </a:t>
            </a:r>
            <a:r>
              <a:rPr lang="en-US" altLang="zh-CN" dirty="0" smtClean="0"/>
              <a:t>Vs</a:t>
            </a:r>
            <a:r>
              <a:rPr lang="zh-CN" altLang="en-US" dirty="0" smtClean="0"/>
              <a:t>                                      </a:t>
            </a:r>
            <a:r>
              <a:rPr lang="en-US" dirty="0" smtClean="0"/>
              <a:t>Intel</a:t>
            </a:r>
            <a:r>
              <a:rPr lang="en-US" dirty="0"/>
              <a:t>® Aero</a:t>
            </a:r>
          </a:p>
          <a:p>
            <a:r>
              <a:rPr lang="zh-CN" altLang="en-US" dirty="0" smtClean="0"/>
              <a:t>       </a:t>
            </a:r>
            <a:endParaRPr lang="en-US" dirty="0"/>
          </a:p>
        </p:txBody>
      </p:sp>
      <p:pic>
        <p:nvPicPr>
          <p:cNvPr id="8" name="Picture 7"/>
          <p:cNvPicPr>
            <a:picLocks noChangeAspect="1"/>
          </p:cNvPicPr>
          <p:nvPr/>
        </p:nvPicPr>
        <p:blipFill>
          <a:blip r:embed="rId2"/>
          <a:stretch>
            <a:fillRect/>
          </a:stretch>
        </p:blipFill>
        <p:spPr>
          <a:xfrm>
            <a:off x="6367565" y="2236388"/>
            <a:ext cx="5707071" cy="3802336"/>
          </a:xfrm>
          <a:prstGeom prst="rect">
            <a:avLst/>
          </a:prstGeom>
        </p:spPr>
      </p:pic>
      <p:pic>
        <p:nvPicPr>
          <p:cNvPr id="9" name="Picture 8"/>
          <p:cNvPicPr>
            <a:picLocks noChangeAspect="1"/>
          </p:cNvPicPr>
          <p:nvPr/>
        </p:nvPicPr>
        <p:blipFill>
          <a:blip r:embed="rId3"/>
          <a:stretch>
            <a:fillRect/>
          </a:stretch>
        </p:blipFill>
        <p:spPr>
          <a:xfrm>
            <a:off x="306247" y="2236388"/>
            <a:ext cx="5703506" cy="3802336"/>
          </a:xfrm>
          <a:prstGeom prst="rect">
            <a:avLst/>
          </a:prstGeom>
        </p:spPr>
      </p:pic>
    </p:spTree>
    <p:extLst>
      <p:ext uri="{BB962C8B-B14F-4D97-AF65-F5344CB8AC3E}">
        <p14:creationId xmlns:p14="http://schemas.microsoft.com/office/powerpoint/2010/main" val="1752674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1959" y="1590057"/>
            <a:ext cx="8576441" cy="646331"/>
          </a:xfrm>
          <a:prstGeom prst="rect">
            <a:avLst/>
          </a:prstGeom>
          <a:noFill/>
        </p:spPr>
        <p:txBody>
          <a:bodyPr wrap="square" rtlCol="0">
            <a:spAutoFit/>
          </a:bodyPr>
          <a:lstStyle/>
          <a:p>
            <a:r>
              <a:rPr lang="en-US" altLang="zh-CN" dirty="0" smtClean="0"/>
              <a:t>DJI</a:t>
            </a:r>
            <a:r>
              <a:rPr lang="zh-CN" altLang="en-US" dirty="0" smtClean="0"/>
              <a:t> </a:t>
            </a:r>
            <a:r>
              <a:rPr lang="en-US" altLang="zh-CN" dirty="0"/>
              <a:t>M</a:t>
            </a:r>
            <a:r>
              <a:rPr lang="en-US" altLang="zh-CN" dirty="0" smtClean="0"/>
              <a:t>atric</a:t>
            </a:r>
            <a:r>
              <a:rPr lang="zh-CN" altLang="en-US" dirty="0" smtClean="0"/>
              <a:t> </a:t>
            </a:r>
            <a:r>
              <a:rPr lang="en-US" altLang="zh-CN" dirty="0" smtClean="0"/>
              <a:t>100</a:t>
            </a:r>
            <a:r>
              <a:rPr lang="zh-CN" altLang="en-US" dirty="0" smtClean="0"/>
              <a:t>                                     </a:t>
            </a:r>
            <a:r>
              <a:rPr lang="en-US" altLang="zh-CN" dirty="0" smtClean="0"/>
              <a:t>Vs</a:t>
            </a:r>
            <a:r>
              <a:rPr lang="zh-CN" altLang="en-US" dirty="0" smtClean="0"/>
              <a:t>                                      </a:t>
            </a:r>
            <a:r>
              <a:rPr lang="en-US" dirty="0" smtClean="0"/>
              <a:t>Intel</a:t>
            </a:r>
            <a:r>
              <a:rPr lang="en-US" dirty="0"/>
              <a:t>® Aero</a:t>
            </a:r>
          </a:p>
          <a:p>
            <a:r>
              <a:rPr lang="zh-CN" altLang="en-US" dirty="0" smtClean="0"/>
              <a:t>       </a:t>
            </a:r>
            <a:endParaRPr lang="en-US" dirty="0"/>
          </a:p>
        </p:txBody>
      </p:sp>
      <p:sp>
        <p:nvSpPr>
          <p:cNvPr id="3" name="TextBox 2"/>
          <p:cNvSpPr txBox="1"/>
          <p:nvPr/>
        </p:nvSpPr>
        <p:spPr>
          <a:xfrm>
            <a:off x="1939159" y="743671"/>
            <a:ext cx="5959366" cy="400110"/>
          </a:xfrm>
          <a:prstGeom prst="rect">
            <a:avLst/>
          </a:prstGeom>
          <a:noFill/>
        </p:spPr>
        <p:txBody>
          <a:bodyPr wrap="square" rtlCol="0">
            <a:spAutoFit/>
          </a:bodyPr>
          <a:lstStyle/>
          <a:p>
            <a:r>
              <a:rPr lang="en-US" altLang="zh-CN" sz="2000" b="1" dirty="0" smtClean="0"/>
              <a:t>Spec</a:t>
            </a:r>
            <a:r>
              <a:rPr lang="zh-CN" altLang="en-US" sz="2000" b="1" dirty="0" smtClean="0"/>
              <a:t> </a:t>
            </a:r>
            <a:r>
              <a:rPr lang="en-US" altLang="zh-CN" sz="2000" b="1" dirty="0" smtClean="0"/>
              <a:t>comparison</a:t>
            </a:r>
            <a:r>
              <a:rPr lang="zh-CN" altLang="en-US" sz="2000" b="1" dirty="0" smtClean="0"/>
              <a:t> </a:t>
            </a:r>
            <a:endParaRPr lang="en-US" sz="2000" b="1" dirty="0"/>
          </a:p>
        </p:txBody>
      </p:sp>
      <p:pic>
        <p:nvPicPr>
          <p:cNvPr id="4" name="Picture 3"/>
          <p:cNvPicPr>
            <a:picLocks noChangeAspect="1"/>
          </p:cNvPicPr>
          <p:nvPr/>
        </p:nvPicPr>
        <p:blipFill>
          <a:blip r:embed="rId2"/>
          <a:stretch>
            <a:fillRect/>
          </a:stretch>
        </p:blipFill>
        <p:spPr>
          <a:xfrm>
            <a:off x="752783" y="2236388"/>
            <a:ext cx="4575962" cy="3323020"/>
          </a:xfrm>
          <a:prstGeom prst="rect">
            <a:avLst/>
          </a:prstGeom>
        </p:spPr>
      </p:pic>
      <p:pic>
        <p:nvPicPr>
          <p:cNvPr id="5" name="Picture 4"/>
          <p:cNvPicPr>
            <a:picLocks noChangeAspect="1"/>
          </p:cNvPicPr>
          <p:nvPr/>
        </p:nvPicPr>
        <p:blipFill>
          <a:blip r:embed="rId3"/>
          <a:stretch>
            <a:fillRect/>
          </a:stretch>
        </p:blipFill>
        <p:spPr>
          <a:xfrm>
            <a:off x="5770179" y="2460078"/>
            <a:ext cx="6093891" cy="2096157"/>
          </a:xfrm>
          <a:prstGeom prst="rect">
            <a:avLst/>
          </a:prstGeom>
        </p:spPr>
      </p:pic>
      <p:sp>
        <p:nvSpPr>
          <p:cNvPr id="6" name="TextBox 5"/>
          <p:cNvSpPr txBox="1"/>
          <p:nvPr/>
        </p:nvSpPr>
        <p:spPr>
          <a:xfrm>
            <a:off x="1671145" y="6021073"/>
            <a:ext cx="7882758" cy="369332"/>
          </a:xfrm>
          <a:prstGeom prst="rect">
            <a:avLst/>
          </a:prstGeom>
          <a:noFill/>
        </p:spPr>
        <p:txBody>
          <a:bodyPr wrap="square" rtlCol="0">
            <a:spAutoFit/>
          </a:bodyPr>
          <a:lstStyle/>
          <a:p>
            <a:r>
              <a:rPr lang="en-US" altLang="zh-CN" dirty="0" smtClean="0"/>
              <a:t>DJI</a:t>
            </a:r>
            <a:r>
              <a:rPr lang="zh-CN" altLang="en-US" dirty="0" smtClean="0"/>
              <a:t> </a:t>
            </a:r>
            <a:r>
              <a:rPr lang="en-US" altLang="zh-CN" dirty="0" smtClean="0"/>
              <a:t>M100</a:t>
            </a:r>
            <a:r>
              <a:rPr lang="zh-CN" altLang="en-US" dirty="0" smtClean="0"/>
              <a:t> </a:t>
            </a:r>
            <a:r>
              <a:rPr lang="en-US" altLang="zh-CN" dirty="0" smtClean="0"/>
              <a:t>has</a:t>
            </a:r>
            <a:r>
              <a:rPr lang="zh-CN" altLang="en-US" dirty="0" smtClean="0"/>
              <a:t> </a:t>
            </a:r>
            <a:r>
              <a:rPr lang="en-US" altLang="zh-CN" dirty="0" smtClean="0"/>
              <a:t>a</a:t>
            </a:r>
            <a:r>
              <a:rPr lang="zh-CN" altLang="en-US" dirty="0" smtClean="0"/>
              <a:t> </a:t>
            </a:r>
            <a:r>
              <a:rPr lang="en-US" altLang="zh-CN" dirty="0" smtClean="0"/>
              <a:t>better</a:t>
            </a:r>
            <a:r>
              <a:rPr lang="zh-CN" altLang="en-US" dirty="0" smtClean="0"/>
              <a:t> </a:t>
            </a:r>
            <a:r>
              <a:rPr lang="en-US" altLang="zh-CN" dirty="0" smtClean="0"/>
              <a:t>take</a:t>
            </a:r>
            <a:r>
              <a:rPr lang="zh-CN" altLang="en-US" dirty="0" smtClean="0"/>
              <a:t> </a:t>
            </a:r>
            <a:r>
              <a:rPr lang="en-US" altLang="zh-CN" dirty="0" smtClean="0"/>
              <a:t>off</a:t>
            </a:r>
            <a:r>
              <a:rPr lang="zh-CN" altLang="en-US" dirty="0" smtClean="0"/>
              <a:t> </a:t>
            </a:r>
            <a:r>
              <a:rPr lang="en-US" altLang="zh-CN" dirty="0" smtClean="0"/>
              <a:t>weight,</a:t>
            </a:r>
            <a:r>
              <a:rPr lang="zh-CN" altLang="en-US" dirty="0" smtClean="0"/>
              <a:t> </a:t>
            </a:r>
            <a:r>
              <a:rPr lang="en-US" altLang="zh-CN" dirty="0" smtClean="0"/>
              <a:t>which</a:t>
            </a:r>
            <a:r>
              <a:rPr lang="zh-CN" altLang="en-US" dirty="0" smtClean="0"/>
              <a:t> </a:t>
            </a:r>
            <a:r>
              <a:rPr lang="en-US" altLang="zh-CN" dirty="0" smtClean="0"/>
              <a:t>can</a:t>
            </a:r>
            <a:r>
              <a:rPr lang="zh-CN" altLang="en-US" dirty="0" smtClean="0"/>
              <a:t> </a:t>
            </a:r>
            <a:r>
              <a:rPr lang="en-US" altLang="zh-CN" dirty="0" smtClean="0"/>
              <a:t>add</a:t>
            </a:r>
            <a:r>
              <a:rPr lang="zh-CN" altLang="en-US" dirty="0" smtClean="0"/>
              <a:t> </a:t>
            </a:r>
            <a:r>
              <a:rPr lang="en-US" altLang="zh-CN" dirty="0" smtClean="0"/>
              <a:t>more</a:t>
            </a:r>
            <a:r>
              <a:rPr lang="zh-CN" altLang="en-US" dirty="0" smtClean="0"/>
              <a:t> </a:t>
            </a:r>
            <a:r>
              <a:rPr lang="en-US" altLang="zh-CN" dirty="0" smtClean="0"/>
              <a:t>sensors.</a:t>
            </a:r>
            <a:r>
              <a:rPr lang="zh-CN" altLang="en-US" dirty="0" smtClean="0"/>
              <a:t> </a:t>
            </a:r>
            <a:endParaRPr lang="en-US" dirty="0"/>
          </a:p>
        </p:txBody>
      </p:sp>
    </p:spTree>
    <p:extLst>
      <p:ext uri="{BB962C8B-B14F-4D97-AF65-F5344CB8AC3E}">
        <p14:creationId xmlns:p14="http://schemas.microsoft.com/office/powerpoint/2010/main" val="15201874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09584" y="565032"/>
            <a:ext cx="9348952" cy="1323439"/>
          </a:xfrm>
          <a:prstGeom prst="rect">
            <a:avLst/>
          </a:prstGeom>
          <a:noFill/>
        </p:spPr>
        <p:txBody>
          <a:bodyPr wrap="square" rtlCol="0">
            <a:spAutoFit/>
          </a:bodyPr>
          <a:lstStyle/>
          <a:p>
            <a:r>
              <a:rPr lang="en-US" altLang="zh-CN" sz="2000" b="1" dirty="0" smtClean="0"/>
              <a:t>Required</a:t>
            </a:r>
            <a:r>
              <a:rPr lang="zh-CN" altLang="en-US" sz="2000" b="1" dirty="0" smtClean="0"/>
              <a:t> </a:t>
            </a:r>
            <a:r>
              <a:rPr lang="en-US" altLang="zh-CN" sz="2000" b="1" dirty="0" smtClean="0"/>
              <a:t>features:</a:t>
            </a:r>
            <a:r>
              <a:rPr lang="zh-CN" altLang="en-US" sz="2000" b="1" dirty="0" smtClean="0"/>
              <a:t> </a:t>
            </a:r>
            <a:r>
              <a:rPr lang="en-US" altLang="zh-CN" sz="2000" dirty="0" smtClean="0"/>
              <a:t>avoid</a:t>
            </a:r>
            <a:r>
              <a:rPr lang="zh-CN" altLang="en-US" sz="2000" dirty="0" smtClean="0"/>
              <a:t> </a:t>
            </a:r>
            <a:r>
              <a:rPr lang="en-US" altLang="zh-CN" sz="2000" dirty="0" smtClean="0"/>
              <a:t>collision</a:t>
            </a:r>
          </a:p>
          <a:p>
            <a:endParaRPr lang="en-US" altLang="zh-CN" sz="2000" dirty="0"/>
          </a:p>
          <a:p>
            <a:r>
              <a:rPr lang="en-US" altLang="zh-CN" sz="2000" dirty="0" smtClean="0"/>
              <a:t>The</a:t>
            </a:r>
            <a:r>
              <a:rPr lang="zh-CN" altLang="en-US" sz="2000" dirty="0" smtClean="0"/>
              <a:t> </a:t>
            </a:r>
            <a:r>
              <a:rPr lang="en-US" altLang="zh-CN" sz="2000" dirty="0" smtClean="0"/>
              <a:t>UAV</a:t>
            </a:r>
            <a:r>
              <a:rPr lang="zh-CN" altLang="en-US" sz="2000" dirty="0" smtClean="0"/>
              <a:t> </a:t>
            </a:r>
            <a:r>
              <a:rPr lang="en-US" altLang="zh-CN" sz="2000" dirty="0" smtClean="0"/>
              <a:t>is</a:t>
            </a:r>
            <a:r>
              <a:rPr lang="zh-CN" altLang="en-US" sz="2000" dirty="0" smtClean="0"/>
              <a:t> </a:t>
            </a:r>
            <a:r>
              <a:rPr lang="en-US" altLang="zh-CN" sz="2000" dirty="0" smtClean="0"/>
              <a:t>tested</a:t>
            </a:r>
            <a:r>
              <a:rPr lang="zh-CN" altLang="en-US" sz="2000" dirty="0" smtClean="0"/>
              <a:t> </a:t>
            </a:r>
            <a:r>
              <a:rPr lang="en-US" altLang="zh-CN" sz="2000" dirty="0" smtClean="0"/>
              <a:t>in</a:t>
            </a:r>
            <a:r>
              <a:rPr lang="zh-CN" altLang="en-US" sz="2000" dirty="0" smtClean="0"/>
              <a:t> </a:t>
            </a:r>
            <a:r>
              <a:rPr lang="en-US" altLang="zh-CN" sz="2000" dirty="0" smtClean="0"/>
              <a:t>a</a:t>
            </a:r>
            <a:r>
              <a:rPr lang="zh-CN" altLang="en-US" sz="2000" dirty="0" smtClean="0"/>
              <a:t> </a:t>
            </a:r>
            <a:r>
              <a:rPr lang="en-US" altLang="zh-CN" sz="2000" dirty="0" smtClean="0"/>
              <a:t>closed</a:t>
            </a:r>
            <a:r>
              <a:rPr lang="zh-CN" altLang="en-US" sz="2000" dirty="0" smtClean="0"/>
              <a:t> </a:t>
            </a:r>
            <a:r>
              <a:rPr lang="en-US" altLang="zh-CN" sz="2000" dirty="0" smtClean="0"/>
              <a:t>room.</a:t>
            </a:r>
            <a:r>
              <a:rPr lang="zh-CN" altLang="en-US" sz="2000" dirty="0" smtClean="0"/>
              <a:t> </a:t>
            </a:r>
            <a:r>
              <a:rPr lang="en-US" altLang="zh-CN" sz="2000" dirty="0" smtClean="0"/>
              <a:t>It</a:t>
            </a:r>
            <a:r>
              <a:rPr lang="zh-CN" altLang="en-US" sz="2000" dirty="0" smtClean="0"/>
              <a:t> </a:t>
            </a:r>
            <a:r>
              <a:rPr lang="en-US" altLang="zh-CN" sz="2000" dirty="0" smtClean="0"/>
              <a:t>may</a:t>
            </a:r>
            <a:r>
              <a:rPr lang="zh-CN" altLang="en-US" sz="2000" dirty="0" smtClean="0"/>
              <a:t> </a:t>
            </a:r>
            <a:r>
              <a:rPr lang="en-US" altLang="zh-CN" sz="2000" dirty="0" smtClean="0"/>
              <a:t>face</a:t>
            </a:r>
            <a:r>
              <a:rPr lang="zh-CN" altLang="en-US" sz="2000" dirty="0" smtClean="0"/>
              <a:t> </a:t>
            </a:r>
            <a:r>
              <a:rPr lang="en-US" altLang="zh-CN" sz="2000" dirty="0" smtClean="0"/>
              <a:t>the</a:t>
            </a:r>
            <a:r>
              <a:rPr lang="zh-CN" altLang="en-US" sz="2000" dirty="0" smtClean="0"/>
              <a:t> </a:t>
            </a:r>
            <a:r>
              <a:rPr lang="en-US" altLang="zh-CN" sz="2000" dirty="0" smtClean="0"/>
              <a:t>collision</a:t>
            </a:r>
            <a:r>
              <a:rPr lang="zh-CN" altLang="en-US" sz="2000" dirty="0" smtClean="0"/>
              <a:t> </a:t>
            </a:r>
            <a:r>
              <a:rPr lang="en-US" altLang="zh-CN" sz="2000" dirty="0" smtClean="0"/>
              <a:t>frequently.</a:t>
            </a:r>
            <a:r>
              <a:rPr lang="zh-CN" altLang="en-US" sz="2000" dirty="0" smtClean="0"/>
              <a:t> </a:t>
            </a:r>
            <a:r>
              <a:rPr lang="en-US" altLang="zh-CN" sz="2000" dirty="0" smtClean="0"/>
              <a:t>Avoiding</a:t>
            </a:r>
            <a:r>
              <a:rPr lang="zh-CN" altLang="en-US" sz="2000" dirty="0" smtClean="0"/>
              <a:t> </a:t>
            </a:r>
            <a:r>
              <a:rPr lang="en-US" altLang="zh-CN" sz="2000" dirty="0" smtClean="0"/>
              <a:t>collision</a:t>
            </a:r>
            <a:r>
              <a:rPr lang="zh-CN" altLang="en-US" sz="2000" dirty="0" smtClean="0"/>
              <a:t> </a:t>
            </a:r>
            <a:r>
              <a:rPr lang="en-US" altLang="zh-CN" sz="2000" dirty="0" smtClean="0"/>
              <a:t>system</a:t>
            </a:r>
            <a:r>
              <a:rPr lang="zh-CN" altLang="en-US" sz="2000" dirty="0" smtClean="0"/>
              <a:t> </a:t>
            </a:r>
            <a:r>
              <a:rPr lang="en-US" altLang="zh-CN" sz="2000" dirty="0" smtClean="0"/>
              <a:t>can</a:t>
            </a:r>
            <a:r>
              <a:rPr lang="zh-CN" altLang="en-US" sz="2000" dirty="0" smtClean="0"/>
              <a:t> </a:t>
            </a:r>
            <a:r>
              <a:rPr lang="en-US" altLang="zh-CN" sz="2000" dirty="0" smtClean="0"/>
              <a:t>help</a:t>
            </a:r>
            <a:r>
              <a:rPr lang="zh-CN" altLang="en-US" sz="2000" dirty="0" smtClean="0"/>
              <a:t> </a:t>
            </a:r>
            <a:r>
              <a:rPr lang="en-US" altLang="zh-CN" sz="2000" dirty="0" smtClean="0"/>
              <a:t>protect</a:t>
            </a:r>
            <a:r>
              <a:rPr lang="zh-CN" altLang="en-US" sz="2000" dirty="0" smtClean="0"/>
              <a:t> </a:t>
            </a:r>
            <a:r>
              <a:rPr lang="en-US" altLang="zh-CN" sz="2000" dirty="0" smtClean="0"/>
              <a:t>the</a:t>
            </a:r>
            <a:r>
              <a:rPr lang="zh-CN" altLang="en-US" sz="2000" dirty="0" smtClean="0"/>
              <a:t> </a:t>
            </a:r>
            <a:r>
              <a:rPr lang="en-US" altLang="zh-CN" sz="2000" dirty="0" smtClean="0"/>
              <a:t>drone</a:t>
            </a:r>
            <a:r>
              <a:rPr lang="zh-CN" altLang="en-US" sz="2000" dirty="0"/>
              <a:t> </a:t>
            </a:r>
            <a:r>
              <a:rPr lang="en-US" altLang="zh-CN" sz="2000" dirty="0" smtClean="0"/>
              <a:t>and</a:t>
            </a:r>
            <a:r>
              <a:rPr lang="zh-CN" altLang="en-US" sz="2000" dirty="0" smtClean="0"/>
              <a:t> </a:t>
            </a:r>
            <a:r>
              <a:rPr lang="en-US" altLang="zh-CN" sz="2000" dirty="0" smtClean="0"/>
              <a:t>user.</a:t>
            </a:r>
          </a:p>
        </p:txBody>
      </p:sp>
      <p:sp>
        <p:nvSpPr>
          <p:cNvPr id="6" name="TextBox 5"/>
          <p:cNvSpPr txBox="1"/>
          <p:nvPr/>
        </p:nvSpPr>
        <p:spPr>
          <a:xfrm>
            <a:off x="1555906" y="2026865"/>
            <a:ext cx="8576441" cy="646331"/>
          </a:xfrm>
          <a:prstGeom prst="rect">
            <a:avLst/>
          </a:prstGeom>
          <a:noFill/>
        </p:spPr>
        <p:txBody>
          <a:bodyPr wrap="square" rtlCol="0">
            <a:spAutoFit/>
          </a:bodyPr>
          <a:lstStyle/>
          <a:p>
            <a:r>
              <a:rPr lang="en-US" altLang="zh-CN" dirty="0" smtClean="0"/>
              <a:t>DJI</a:t>
            </a:r>
            <a:r>
              <a:rPr lang="zh-CN" altLang="en-US" dirty="0" smtClean="0"/>
              <a:t> </a:t>
            </a:r>
            <a:r>
              <a:rPr lang="en-US" altLang="zh-CN" dirty="0"/>
              <a:t>M</a:t>
            </a:r>
            <a:r>
              <a:rPr lang="en-US" altLang="zh-CN" dirty="0" smtClean="0"/>
              <a:t>atric</a:t>
            </a:r>
            <a:r>
              <a:rPr lang="zh-CN" altLang="en-US" dirty="0" smtClean="0"/>
              <a:t> </a:t>
            </a:r>
            <a:r>
              <a:rPr lang="en-US" altLang="zh-CN" dirty="0" smtClean="0"/>
              <a:t>100</a:t>
            </a:r>
            <a:r>
              <a:rPr lang="zh-CN" altLang="en-US" dirty="0" smtClean="0"/>
              <a:t>                                    </a:t>
            </a:r>
            <a:r>
              <a:rPr lang="en-US" altLang="zh-CN" dirty="0" smtClean="0"/>
              <a:t>Vs</a:t>
            </a:r>
            <a:r>
              <a:rPr lang="zh-CN" altLang="en-US" dirty="0" smtClean="0"/>
              <a:t>                                      </a:t>
            </a:r>
            <a:r>
              <a:rPr lang="en-US" dirty="0" smtClean="0"/>
              <a:t>Intel</a:t>
            </a:r>
            <a:r>
              <a:rPr lang="en-US" dirty="0"/>
              <a:t>® Aero</a:t>
            </a:r>
          </a:p>
          <a:p>
            <a:r>
              <a:rPr lang="zh-CN" altLang="en-US" dirty="0" smtClean="0"/>
              <a:t>       </a:t>
            </a:r>
            <a:endParaRPr lang="en-US" dirty="0"/>
          </a:p>
        </p:txBody>
      </p:sp>
      <p:sp>
        <p:nvSpPr>
          <p:cNvPr id="7" name="Rectangle 6"/>
          <p:cNvSpPr/>
          <p:nvPr/>
        </p:nvSpPr>
        <p:spPr>
          <a:xfrm>
            <a:off x="1321676" y="2596145"/>
            <a:ext cx="4338145" cy="1015663"/>
          </a:xfrm>
          <a:prstGeom prst="rect">
            <a:avLst/>
          </a:prstGeom>
        </p:spPr>
        <p:txBody>
          <a:bodyPr wrap="square">
            <a:spAutoFit/>
          </a:bodyPr>
          <a:lstStyle/>
          <a:p>
            <a:r>
              <a:rPr lang="en-US" sz="2000" dirty="0" smtClean="0">
                <a:solidFill>
                  <a:srgbClr val="333333"/>
                </a:solidFill>
                <a:latin typeface="Open Sans" charset="0"/>
              </a:rPr>
              <a:t>Guidance </a:t>
            </a:r>
            <a:r>
              <a:rPr lang="en-US" sz="2000" dirty="0">
                <a:solidFill>
                  <a:srgbClr val="333333"/>
                </a:solidFill>
                <a:latin typeface="Open Sans" charset="0"/>
              </a:rPr>
              <a:t>includes five sensor modules and one central processor</a:t>
            </a:r>
            <a:r>
              <a:rPr lang="en-US" sz="2000" dirty="0" smtClean="0">
                <a:solidFill>
                  <a:srgbClr val="333333"/>
                </a:solidFill>
                <a:latin typeface="Open Sans" charset="0"/>
              </a:rPr>
              <a:t>.</a:t>
            </a:r>
            <a:r>
              <a:rPr lang="zh-CN" altLang="en-US" sz="2000" dirty="0" smtClean="0">
                <a:solidFill>
                  <a:srgbClr val="333333"/>
                </a:solidFill>
                <a:latin typeface="Open Sans" charset="0"/>
              </a:rPr>
              <a:t> </a:t>
            </a:r>
            <a:r>
              <a:rPr lang="en-US" altLang="zh-CN" sz="2000" dirty="0" smtClean="0">
                <a:solidFill>
                  <a:srgbClr val="333333"/>
                </a:solidFill>
                <a:latin typeface="Open Sans" charset="0"/>
              </a:rPr>
              <a:t>So</a:t>
            </a:r>
            <a:r>
              <a:rPr lang="zh-CN" altLang="en-US" sz="2000" dirty="0" smtClean="0">
                <a:solidFill>
                  <a:srgbClr val="333333"/>
                </a:solidFill>
                <a:latin typeface="Open Sans" charset="0"/>
              </a:rPr>
              <a:t> </a:t>
            </a:r>
            <a:r>
              <a:rPr lang="en-US" altLang="zh-CN" sz="2000" dirty="0" smtClean="0">
                <a:solidFill>
                  <a:srgbClr val="333333"/>
                </a:solidFill>
                <a:latin typeface="Open Sans" charset="0"/>
              </a:rPr>
              <a:t>it</a:t>
            </a:r>
            <a:r>
              <a:rPr lang="zh-CN" altLang="en-US" sz="2000" dirty="0" smtClean="0">
                <a:solidFill>
                  <a:srgbClr val="333333"/>
                </a:solidFill>
                <a:latin typeface="Open Sans" charset="0"/>
              </a:rPr>
              <a:t> </a:t>
            </a:r>
            <a:r>
              <a:rPr lang="en-US" altLang="zh-CN" sz="2000" dirty="0" smtClean="0">
                <a:solidFill>
                  <a:srgbClr val="333333"/>
                </a:solidFill>
                <a:latin typeface="Open Sans" charset="0"/>
              </a:rPr>
              <a:t>can</a:t>
            </a:r>
            <a:r>
              <a:rPr lang="zh-CN" altLang="en-US" sz="2000" dirty="0" smtClean="0">
                <a:solidFill>
                  <a:srgbClr val="333333"/>
                </a:solidFill>
                <a:latin typeface="Open Sans" charset="0"/>
              </a:rPr>
              <a:t> </a:t>
            </a:r>
            <a:r>
              <a:rPr lang="en-US" altLang="zh-CN" sz="2000" dirty="0" smtClean="0">
                <a:solidFill>
                  <a:srgbClr val="333333"/>
                </a:solidFill>
                <a:latin typeface="Open Sans" charset="0"/>
              </a:rPr>
              <a:t>detects</a:t>
            </a:r>
            <a:r>
              <a:rPr lang="zh-CN" altLang="en-US" sz="2000" dirty="0" smtClean="0">
                <a:solidFill>
                  <a:srgbClr val="333333"/>
                </a:solidFill>
                <a:latin typeface="Open Sans" charset="0"/>
              </a:rPr>
              <a:t> </a:t>
            </a:r>
            <a:r>
              <a:rPr lang="en-US" altLang="zh-CN" sz="2000" dirty="0" smtClean="0">
                <a:solidFill>
                  <a:srgbClr val="333333"/>
                </a:solidFill>
                <a:latin typeface="Open Sans" charset="0"/>
              </a:rPr>
              <a:t>five</a:t>
            </a:r>
            <a:r>
              <a:rPr lang="zh-CN" altLang="en-US" sz="2000" dirty="0" smtClean="0">
                <a:solidFill>
                  <a:srgbClr val="333333"/>
                </a:solidFill>
                <a:latin typeface="Open Sans" charset="0"/>
              </a:rPr>
              <a:t> </a:t>
            </a:r>
            <a:r>
              <a:rPr lang="en-US" altLang="zh-CN" sz="2000" dirty="0" smtClean="0">
                <a:solidFill>
                  <a:srgbClr val="333333"/>
                </a:solidFill>
                <a:latin typeface="Open Sans" charset="0"/>
              </a:rPr>
              <a:t>directions</a:t>
            </a:r>
            <a:r>
              <a:rPr lang="en-US" altLang="zh-CN" sz="2000" dirty="0">
                <a:solidFill>
                  <a:srgbClr val="333333"/>
                </a:solidFill>
                <a:latin typeface="Open Sans" charset="0"/>
              </a:rPr>
              <a:t>.</a:t>
            </a:r>
            <a:endParaRPr lang="en-US" sz="2000" dirty="0"/>
          </a:p>
        </p:txBody>
      </p:sp>
      <p:pic>
        <p:nvPicPr>
          <p:cNvPr id="8" name="Picture 4" descr="https://img-blog.csdn.net/201802121152106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833" y="3790950"/>
            <a:ext cx="4295775" cy="30670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7693572" y="2673196"/>
            <a:ext cx="4198883" cy="923330"/>
          </a:xfrm>
          <a:prstGeom prst="rect">
            <a:avLst/>
          </a:prstGeom>
          <a:noFill/>
        </p:spPr>
        <p:txBody>
          <a:bodyPr wrap="square" rtlCol="0">
            <a:spAutoFit/>
          </a:bodyPr>
          <a:lstStyle/>
          <a:p>
            <a:r>
              <a:rPr lang="en-US" altLang="zh-CN" smtClean="0"/>
              <a:t>Canot</a:t>
            </a:r>
            <a:r>
              <a:rPr lang="zh-CN" altLang="en-US" smtClean="0"/>
              <a:t> </a:t>
            </a:r>
            <a:r>
              <a:rPr lang="en-US" altLang="zh-CN" dirty="0" smtClean="0"/>
              <a:t>find</a:t>
            </a:r>
            <a:r>
              <a:rPr lang="zh-CN" altLang="en-US" dirty="0" smtClean="0"/>
              <a:t> </a:t>
            </a:r>
            <a:r>
              <a:rPr lang="en-US" altLang="zh-CN" dirty="0" smtClean="0"/>
              <a:t>exact</a:t>
            </a:r>
            <a:r>
              <a:rPr lang="zh-CN" altLang="en-US" dirty="0" smtClean="0"/>
              <a:t> </a:t>
            </a:r>
            <a:r>
              <a:rPr lang="en-US" altLang="zh-CN" dirty="0" smtClean="0"/>
              <a:t>information</a:t>
            </a:r>
            <a:r>
              <a:rPr lang="zh-CN" altLang="en-US" dirty="0" smtClean="0"/>
              <a:t> </a:t>
            </a:r>
            <a:r>
              <a:rPr lang="en-US" altLang="zh-CN" dirty="0" smtClean="0"/>
              <a:t>from</a:t>
            </a:r>
            <a:r>
              <a:rPr lang="zh-CN" altLang="en-US" dirty="0" smtClean="0"/>
              <a:t> </a:t>
            </a:r>
            <a:r>
              <a:rPr lang="en-US" altLang="zh-CN" dirty="0" smtClean="0"/>
              <a:t>official</a:t>
            </a:r>
            <a:r>
              <a:rPr lang="zh-CN" altLang="en-US" dirty="0" smtClean="0"/>
              <a:t> </a:t>
            </a:r>
            <a:r>
              <a:rPr lang="en-US" altLang="zh-CN" dirty="0" smtClean="0"/>
              <a:t>website</a:t>
            </a:r>
            <a:endParaRPr lang="en-US" dirty="0"/>
          </a:p>
          <a:p>
            <a:endParaRPr lang="en-US" dirty="0"/>
          </a:p>
        </p:txBody>
      </p:sp>
    </p:spTree>
    <p:extLst>
      <p:ext uri="{BB962C8B-B14F-4D97-AF65-F5344CB8AC3E}">
        <p14:creationId xmlns:p14="http://schemas.microsoft.com/office/powerpoint/2010/main" val="1176868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39157" y="677917"/>
            <a:ext cx="8418787" cy="646331"/>
          </a:xfrm>
          <a:prstGeom prst="rect">
            <a:avLst/>
          </a:prstGeom>
          <a:noFill/>
        </p:spPr>
        <p:txBody>
          <a:bodyPr wrap="square" rtlCol="0">
            <a:spAutoFit/>
          </a:bodyPr>
          <a:lstStyle/>
          <a:p>
            <a:r>
              <a:rPr lang="en-US" altLang="zh-CN" b="1" dirty="0"/>
              <a:t>Required</a:t>
            </a:r>
            <a:r>
              <a:rPr lang="zh-CN" altLang="en-US" b="1" dirty="0"/>
              <a:t> </a:t>
            </a:r>
            <a:r>
              <a:rPr lang="en-US" altLang="zh-CN" b="1" dirty="0" smtClean="0"/>
              <a:t>features:</a:t>
            </a:r>
            <a:r>
              <a:rPr lang="zh-CN" altLang="en-US" b="1" dirty="0" smtClean="0"/>
              <a:t> </a:t>
            </a:r>
            <a:r>
              <a:rPr lang="en-US" altLang="zh-CN" dirty="0" smtClean="0"/>
              <a:t>need</a:t>
            </a:r>
            <a:r>
              <a:rPr lang="zh-CN" altLang="en-US" dirty="0" smtClean="0"/>
              <a:t> </a:t>
            </a:r>
            <a:r>
              <a:rPr lang="en-US" altLang="zh-CN" dirty="0" smtClean="0"/>
              <a:t>to</a:t>
            </a:r>
            <a:r>
              <a:rPr lang="zh-CN" altLang="en-US" dirty="0" smtClean="0"/>
              <a:t> </a:t>
            </a:r>
            <a:r>
              <a:rPr lang="en-US" altLang="zh-CN" dirty="0" smtClean="0"/>
              <a:t>find</a:t>
            </a:r>
            <a:r>
              <a:rPr lang="zh-CN" altLang="en-US" dirty="0" smtClean="0"/>
              <a:t> </a:t>
            </a:r>
            <a:r>
              <a:rPr lang="en-US" altLang="zh-CN" dirty="0" smtClean="0"/>
              <a:t>targets</a:t>
            </a:r>
            <a:r>
              <a:rPr lang="zh-CN" altLang="en-US" dirty="0" smtClean="0"/>
              <a:t> </a:t>
            </a:r>
            <a:r>
              <a:rPr lang="en-US" altLang="zh-CN" dirty="0" smtClean="0"/>
              <a:t>and</a:t>
            </a:r>
            <a:r>
              <a:rPr lang="zh-CN" altLang="en-US" dirty="0" smtClean="0"/>
              <a:t> </a:t>
            </a:r>
            <a:r>
              <a:rPr lang="en-US" altLang="zh-CN" dirty="0" smtClean="0"/>
              <a:t>detect</a:t>
            </a:r>
            <a:r>
              <a:rPr lang="zh-CN" altLang="en-US" dirty="0" smtClean="0"/>
              <a:t> </a:t>
            </a:r>
            <a:r>
              <a:rPr lang="en-US" altLang="zh-CN" dirty="0" smtClean="0"/>
              <a:t>surroundings</a:t>
            </a:r>
            <a:r>
              <a:rPr lang="zh-CN" altLang="en-US" dirty="0" smtClean="0"/>
              <a:t> </a:t>
            </a:r>
            <a:r>
              <a:rPr lang="en-US" altLang="zh-CN" dirty="0" smtClean="0"/>
              <a:t>by</a:t>
            </a:r>
            <a:r>
              <a:rPr lang="zh-CN" altLang="en-US" dirty="0" smtClean="0"/>
              <a:t> </a:t>
            </a:r>
            <a:r>
              <a:rPr lang="en-US" altLang="zh-CN" dirty="0" err="1"/>
              <a:t>O</a:t>
            </a:r>
            <a:r>
              <a:rPr lang="en-US" altLang="zh-CN" dirty="0" err="1" smtClean="0"/>
              <a:t>penCV</a:t>
            </a:r>
            <a:endParaRPr lang="en-US" dirty="0"/>
          </a:p>
        </p:txBody>
      </p:sp>
      <p:sp>
        <p:nvSpPr>
          <p:cNvPr id="3" name="TextBox 2"/>
          <p:cNvSpPr txBox="1"/>
          <p:nvPr/>
        </p:nvSpPr>
        <p:spPr>
          <a:xfrm>
            <a:off x="1860329" y="1466194"/>
            <a:ext cx="9017877" cy="1477328"/>
          </a:xfrm>
          <a:prstGeom prst="rect">
            <a:avLst/>
          </a:prstGeom>
          <a:noFill/>
        </p:spPr>
        <p:txBody>
          <a:bodyPr wrap="square" rtlCol="0">
            <a:spAutoFit/>
          </a:bodyPr>
          <a:lstStyle/>
          <a:p>
            <a:r>
              <a:rPr lang="en-US" altLang="zh-CN" dirty="0" smtClean="0"/>
              <a:t>The</a:t>
            </a:r>
            <a:r>
              <a:rPr lang="zh-CN" altLang="en-US" dirty="0" smtClean="0"/>
              <a:t> </a:t>
            </a:r>
            <a:r>
              <a:rPr lang="en-US" altLang="zh-CN" dirty="0" smtClean="0"/>
              <a:t>UAV</a:t>
            </a:r>
            <a:r>
              <a:rPr lang="zh-CN" altLang="en-US" dirty="0" smtClean="0"/>
              <a:t> </a:t>
            </a:r>
            <a:r>
              <a:rPr lang="en-US" altLang="zh-CN" dirty="0" smtClean="0"/>
              <a:t>is</a:t>
            </a:r>
            <a:r>
              <a:rPr lang="zh-CN" altLang="en-US" dirty="0" smtClean="0"/>
              <a:t> </a:t>
            </a:r>
            <a:r>
              <a:rPr lang="en-US" altLang="zh-CN" dirty="0" smtClean="0"/>
              <a:t>designed</a:t>
            </a:r>
            <a:r>
              <a:rPr lang="zh-CN" altLang="en-US" dirty="0" smtClean="0"/>
              <a:t> </a:t>
            </a:r>
            <a:r>
              <a:rPr lang="en-US" altLang="zh-CN" dirty="0" smtClean="0"/>
              <a:t>to</a:t>
            </a:r>
            <a:r>
              <a:rPr lang="zh-CN" altLang="en-US" dirty="0" smtClean="0"/>
              <a:t> </a:t>
            </a:r>
            <a:r>
              <a:rPr lang="en-US" altLang="zh-CN" dirty="0" smtClean="0"/>
              <a:t>find</a:t>
            </a:r>
            <a:r>
              <a:rPr lang="zh-CN" altLang="en-US" dirty="0" smtClean="0"/>
              <a:t> </a:t>
            </a:r>
            <a:r>
              <a:rPr lang="en-US" altLang="zh-CN" dirty="0" smtClean="0"/>
              <a:t>targets</a:t>
            </a:r>
            <a:r>
              <a:rPr lang="zh-CN" altLang="en-US" dirty="0"/>
              <a:t> </a:t>
            </a:r>
            <a:r>
              <a:rPr lang="en-US" altLang="zh-CN" dirty="0" smtClean="0"/>
              <a:t>by</a:t>
            </a:r>
            <a:r>
              <a:rPr lang="zh-CN" altLang="en-US" dirty="0" smtClean="0"/>
              <a:t> </a:t>
            </a:r>
            <a:r>
              <a:rPr lang="en-US" altLang="zh-CN" dirty="0" smtClean="0"/>
              <a:t>pattern</a:t>
            </a:r>
            <a:r>
              <a:rPr lang="zh-CN" altLang="en-US" dirty="0" smtClean="0"/>
              <a:t> </a:t>
            </a:r>
            <a:r>
              <a:rPr lang="en-US" dirty="0" smtClean="0"/>
              <a:t>recognition</a:t>
            </a:r>
            <a:r>
              <a:rPr lang="en-US" altLang="zh-CN" dirty="0" smtClean="0"/>
              <a:t>.</a:t>
            </a:r>
            <a:r>
              <a:rPr lang="zh-CN" altLang="en-US" dirty="0" smtClean="0"/>
              <a:t> </a:t>
            </a:r>
            <a:r>
              <a:rPr lang="en-US" altLang="zh-CN" dirty="0" smtClean="0"/>
              <a:t>For</a:t>
            </a:r>
            <a:r>
              <a:rPr lang="zh-CN" altLang="en-US" dirty="0" smtClean="0"/>
              <a:t> </a:t>
            </a:r>
            <a:r>
              <a:rPr lang="en-US" altLang="zh-CN" dirty="0" smtClean="0"/>
              <a:t>example,</a:t>
            </a:r>
            <a:r>
              <a:rPr lang="zh-CN" altLang="en-US" dirty="0" smtClean="0"/>
              <a:t> </a:t>
            </a:r>
            <a:r>
              <a:rPr lang="en-US" altLang="zh-CN" dirty="0" smtClean="0"/>
              <a:t>when</a:t>
            </a:r>
            <a:r>
              <a:rPr lang="zh-CN" altLang="en-US" dirty="0" smtClean="0"/>
              <a:t> </a:t>
            </a:r>
            <a:r>
              <a:rPr lang="en-US" altLang="zh-CN" dirty="0" smtClean="0"/>
              <a:t>the</a:t>
            </a:r>
            <a:r>
              <a:rPr lang="zh-CN" altLang="en-US" dirty="0"/>
              <a:t> </a:t>
            </a:r>
            <a:r>
              <a:rPr lang="en-US" altLang="zh-CN" dirty="0" smtClean="0"/>
              <a:t>camera</a:t>
            </a:r>
            <a:r>
              <a:rPr lang="zh-CN" altLang="en-US" dirty="0" smtClean="0"/>
              <a:t> </a:t>
            </a:r>
            <a:r>
              <a:rPr lang="en-US" altLang="zh-CN" dirty="0" smtClean="0"/>
              <a:t>read</a:t>
            </a:r>
            <a:r>
              <a:rPr lang="zh-CN" altLang="en-US" dirty="0" smtClean="0"/>
              <a:t> </a:t>
            </a:r>
            <a:r>
              <a:rPr lang="en-US" altLang="zh-CN" dirty="0" smtClean="0"/>
              <a:t>a</a:t>
            </a:r>
            <a:r>
              <a:rPr lang="zh-CN" altLang="en-US" dirty="0"/>
              <a:t> </a:t>
            </a:r>
            <a:r>
              <a:rPr lang="en-US" altLang="zh-CN" dirty="0" smtClean="0"/>
              <a:t>letter</a:t>
            </a:r>
            <a:r>
              <a:rPr lang="zh-CN" altLang="en-US" dirty="0" smtClean="0"/>
              <a:t> </a:t>
            </a:r>
            <a:r>
              <a:rPr lang="en-US" altLang="zh-CN" dirty="0" smtClean="0"/>
              <a:t>“A”</a:t>
            </a:r>
            <a:r>
              <a:rPr lang="zh-CN" altLang="en-US" dirty="0" smtClean="0"/>
              <a:t> </a:t>
            </a:r>
            <a:r>
              <a:rPr lang="en-US" altLang="zh-CN" dirty="0" smtClean="0"/>
              <a:t>in</a:t>
            </a:r>
            <a:r>
              <a:rPr lang="zh-CN" altLang="en-US" dirty="0" smtClean="0"/>
              <a:t> </a:t>
            </a:r>
            <a:r>
              <a:rPr lang="en-US" altLang="zh-CN" dirty="0" smtClean="0"/>
              <a:t>point</a:t>
            </a:r>
            <a:r>
              <a:rPr lang="zh-CN" altLang="en-US" dirty="0" smtClean="0"/>
              <a:t> </a:t>
            </a:r>
            <a:r>
              <a:rPr lang="en-US" altLang="zh-CN" dirty="0" smtClean="0"/>
              <a:t>A,</a:t>
            </a:r>
            <a:r>
              <a:rPr lang="zh-CN" altLang="en-US" dirty="0" smtClean="0"/>
              <a:t> </a:t>
            </a:r>
            <a:r>
              <a:rPr lang="en-US" altLang="zh-CN" dirty="0" smtClean="0"/>
              <a:t>the</a:t>
            </a:r>
            <a:r>
              <a:rPr lang="zh-CN" altLang="en-US" dirty="0" smtClean="0"/>
              <a:t> </a:t>
            </a:r>
            <a:r>
              <a:rPr lang="en-US" altLang="zh-CN" dirty="0" smtClean="0"/>
              <a:t>UAV</a:t>
            </a:r>
            <a:r>
              <a:rPr lang="zh-CN" altLang="en-US" dirty="0" smtClean="0"/>
              <a:t> </a:t>
            </a:r>
            <a:r>
              <a:rPr lang="en-US" altLang="zh-CN" dirty="0" smtClean="0"/>
              <a:t>can</a:t>
            </a:r>
            <a:r>
              <a:rPr lang="zh-CN" altLang="en-US" dirty="0" smtClean="0"/>
              <a:t> </a:t>
            </a:r>
            <a:r>
              <a:rPr lang="en-US" altLang="zh-CN" dirty="0" smtClean="0"/>
              <a:t>land</a:t>
            </a:r>
            <a:r>
              <a:rPr lang="zh-CN" altLang="en-US" dirty="0" smtClean="0"/>
              <a:t> </a:t>
            </a:r>
            <a:r>
              <a:rPr lang="en-US" altLang="zh-CN" dirty="0" smtClean="0"/>
              <a:t>on</a:t>
            </a:r>
            <a:r>
              <a:rPr lang="zh-CN" altLang="en-US" dirty="0" smtClean="0"/>
              <a:t> </a:t>
            </a:r>
            <a:r>
              <a:rPr lang="en-US" altLang="zh-CN" dirty="0" smtClean="0"/>
              <a:t>the</a:t>
            </a:r>
            <a:r>
              <a:rPr lang="zh-CN" altLang="en-US" dirty="0" smtClean="0"/>
              <a:t> </a:t>
            </a:r>
            <a:r>
              <a:rPr lang="en-US" altLang="zh-CN" dirty="0" smtClean="0"/>
              <a:t>top</a:t>
            </a:r>
            <a:r>
              <a:rPr lang="zh-CN" altLang="en-US" dirty="0" smtClean="0"/>
              <a:t> </a:t>
            </a:r>
            <a:r>
              <a:rPr lang="en-US" altLang="zh-CN" dirty="0" smtClean="0"/>
              <a:t>of</a:t>
            </a:r>
            <a:r>
              <a:rPr lang="zh-CN" altLang="en-US" dirty="0" smtClean="0"/>
              <a:t> </a:t>
            </a:r>
            <a:r>
              <a:rPr lang="en-US" altLang="zh-CN" dirty="0" smtClean="0"/>
              <a:t>letter.</a:t>
            </a:r>
            <a:r>
              <a:rPr lang="zh-CN" altLang="en-US" dirty="0" smtClean="0"/>
              <a:t> </a:t>
            </a:r>
            <a:r>
              <a:rPr lang="en-US" altLang="zh-CN" dirty="0" smtClean="0"/>
              <a:t>Besides,</a:t>
            </a:r>
            <a:r>
              <a:rPr lang="zh-CN" altLang="en-US" dirty="0" smtClean="0"/>
              <a:t> </a:t>
            </a:r>
            <a:r>
              <a:rPr lang="en-US" altLang="zh-CN" dirty="0" smtClean="0"/>
              <a:t>the</a:t>
            </a:r>
            <a:r>
              <a:rPr lang="zh-CN" altLang="en-US" dirty="0" smtClean="0"/>
              <a:t> </a:t>
            </a:r>
            <a:r>
              <a:rPr lang="en-US" altLang="zh-CN" dirty="0" smtClean="0"/>
              <a:t>camera</a:t>
            </a:r>
            <a:r>
              <a:rPr lang="zh-CN" altLang="en-US" dirty="0" smtClean="0"/>
              <a:t> </a:t>
            </a:r>
            <a:r>
              <a:rPr lang="en-US" altLang="zh-CN" dirty="0" smtClean="0"/>
              <a:t>can</a:t>
            </a:r>
            <a:r>
              <a:rPr lang="zh-CN" altLang="en-US" dirty="0" smtClean="0"/>
              <a:t> </a:t>
            </a:r>
            <a:r>
              <a:rPr lang="en-US" altLang="zh-CN" dirty="0" smtClean="0"/>
              <a:t>help</a:t>
            </a:r>
            <a:r>
              <a:rPr lang="zh-CN" altLang="en-US" dirty="0" smtClean="0"/>
              <a:t> </a:t>
            </a:r>
            <a:r>
              <a:rPr lang="en-US" altLang="zh-CN" dirty="0" smtClean="0"/>
              <a:t>the</a:t>
            </a:r>
            <a:r>
              <a:rPr lang="zh-CN" altLang="en-US" dirty="0" smtClean="0"/>
              <a:t> </a:t>
            </a:r>
            <a:r>
              <a:rPr lang="en-US" altLang="zh-CN" dirty="0" smtClean="0"/>
              <a:t>drone</a:t>
            </a:r>
            <a:r>
              <a:rPr lang="zh-CN" altLang="en-US" dirty="0" smtClean="0"/>
              <a:t> </a:t>
            </a:r>
            <a:r>
              <a:rPr lang="en-US" altLang="zh-CN" dirty="0" smtClean="0"/>
              <a:t>to</a:t>
            </a:r>
            <a:r>
              <a:rPr lang="zh-CN" altLang="en-US" dirty="0" smtClean="0"/>
              <a:t> </a:t>
            </a:r>
            <a:r>
              <a:rPr lang="en-US" altLang="zh-CN" dirty="0" smtClean="0"/>
              <a:t>look</a:t>
            </a:r>
            <a:r>
              <a:rPr lang="zh-CN" altLang="en-US" dirty="0" smtClean="0"/>
              <a:t> </a:t>
            </a:r>
            <a:r>
              <a:rPr lang="en-US" altLang="zh-CN" dirty="0" smtClean="0"/>
              <a:t>for</a:t>
            </a:r>
            <a:r>
              <a:rPr lang="zh-CN" altLang="en-US" dirty="0" smtClean="0"/>
              <a:t> </a:t>
            </a:r>
            <a:r>
              <a:rPr lang="en-US" altLang="zh-CN" dirty="0" smtClean="0"/>
              <a:t>a</a:t>
            </a:r>
            <a:r>
              <a:rPr lang="zh-CN" altLang="en-US" dirty="0" smtClean="0"/>
              <a:t> </a:t>
            </a:r>
            <a:r>
              <a:rPr lang="en-US" altLang="zh-CN" dirty="0" smtClean="0"/>
              <a:t>new</a:t>
            </a:r>
            <a:r>
              <a:rPr lang="zh-CN" altLang="en-US" dirty="0" smtClean="0"/>
              <a:t> </a:t>
            </a:r>
            <a:r>
              <a:rPr lang="en-US" altLang="zh-CN" dirty="0" smtClean="0"/>
              <a:t>path</a:t>
            </a:r>
            <a:r>
              <a:rPr lang="zh-CN" altLang="en-US" dirty="0" smtClean="0"/>
              <a:t> </a:t>
            </a:r>
            <a:r>
              <a:rPr lang="en-US" altLang="zh-CN" dirty="0" smtClean="0"/>
              <a:t>when</a:t>
            </a:r>
            <a:r>
              <a:rPr lang="zh-CN" altLang="en-US" dirty="0" smtClean="0"/>
              <a:t> </a:t>
            </a:r>
            <a:r>
              <a:rPr lang="en-US" altLang="zh-CN" dirty="0" smtClean="0"/>
              <a:t>facing</a:t>
            </a:r>
            <a:r>
              <a:rPr lang="zh-CN" altLang="en-US" dirty="0" smtClean="0"/>
              <a:t> </a:t>
            </a:r>
            <a:r>
              <a:rPr lang="en-US" altLang="zh-CN" dirty="0" smtClean="0"/>
              <a:t>a</a:t>
            </a:r>
            <a:r>
              <a:rPr lang="zh-CN" altLang="en-US" dirty="0" smtClean="0"/>
              <a:t> </a:t>
            </a:r>
            <a:r>
              <a:rPr lang="en-US" altLang="zh-CN" dirty="0" smtClean="0"/>
              <a:t>block.</a:t>
            </a:r>
            <a:r>
              <a:rPr lang="zh-CN" altLang="en-US" dirty="0" smtClean="0"/>
              <a:t> </a:t>
            </a:r>
            <a:endParaRPr lang="en-US" dirty="0"/>
          </a:p>
          <a:p>
            <a:r>
              <a:rPr lang="zh-CN" altLang="en-US" dirty="0" smtClean="0"/>
              <a:t>  </a:t>
            </a:r>
            <a:endParaRPr lang="en-US" dirty="0"/>
          </a:p>
        </p:txBody>
      </p:sp>
      <p:sp>
        <p:nvSpPr>
          <p:cNvPr id="4" name="TextBox 3"/>
          <p:cNvSpPr txBox="1"/>
          <p:nvPr/>
        </p:nvSpPr>
        <p:spPr>
          <a:xfrm>
            <a:off x="1860329" y="2730770"/>
            <a:ext cx="8576441" cy="646331"/>
          </a:xfrm>
          <a:prstGeom prst="rect">
            <a:avLst/>
          </a:prstGeom>
          <a:noFill/>
        </p:spPr>
        <p:txBody>
          <a:bodyPr wrap="square" rtlCol="0">
            <a:spAutoFit/>
          </a:bodyPr>
          <a:lstStyle/>
          <a:p>
            <a:r>
              <a:rPr lang="en-US" altLang="zh-CN" dirty="0" smtClean="0"/>
              <a:t>DJI</a:t>
            </a:r>
            <a:r>
              <a:rPr lang="zh-CN" altLang="en-US" dirty="0" smtClean="0"/>
              <a:t> </a:t>
            </a:r>
            <a:r>
              <a:rPr lang="en-US" altLang="zh-CN" dirty="0"/>
              <a:t>M</a:t>
            </a:r>
            <a:r>
              <a:rPr lang="en-US" altLang="zh-CN" dirty="0" smtClean="0"/>
              <a:t>atric</a:t>
            </a:r>
            <a:r>
              <a:rPr lang="zh-CN" altLang="en-US" dirty="0" smtClean="0"/>
              <a:t> </a:t>
            </a:r>
            <a:r>
              <a:rPr lang="en-US" altLang="zh-CN" dirty="0" smtClean="0"/>
              <a:t>100</a:t>
            </a:r>
            <a:r>
              <a:rPr lang="zh-CN" altLang="en-US" dirty="0" smtClean="0"/>
              <a:t>                                          </a:t>
            </a:r>
            <a:r>
              <a:rPr lang="en-US" altLang="zh-CN" dirty="0" smtClean="0"/>
              <a:t>Vs</a:t>
            </a:r>
            <a:r>
              <a:rPr lang="zh-CN" altLang="en-US" dirty="0" smtClean="0"/>
              <a:t>                                      </a:t>
            </a:r>
            <a:r>
              <a:rPr lang="en-US" dirty="0" smtClean="0"/>
              <a:t>Intel</a:t>
            </a:r>
            <a:r>
              <a:rPr lang="en-US" dirty="0"/>
              <a:t>® Aero</a:t>
            </a:r>
          </a:p>
          <a:p>
            <a:r>
              <a:rPr lang="zh-CN" altLang="en-US" dirty="0" smtClean="0"/>
              <a:t>       </a:t>
            </a:r>
            <a:endParaRPr lang="en-US" dirty="0"/>
          </a:p>
        </p:txBody>
      </p:sp>
      <p:sp>
        <p:nvSpPr>
          <p:cNvPr id="6" name="TextBox 5"/>
          <p:cNvSpPr txBox="1"/>
          <p:nvPr/>
        </p:nvSpPr>
        <p:spPr>
          <a:xfrm>
            <a:off x="1428944" y="3330935"/>
            <a:ext cx="4672307" cy="2585323"/>
          </a:xfrm>
          <a:prstGeom prst="rect">
            <a:avLst/>
          </a:prstGeom>
          <a:noFill/>
        </p:spPr>
        <p:txBody>
          <a:bodyPr wrap="square" rtlCol="0">
            <a:spAutoFit/>
          </a:bodyPr>
          <a:lstStyle/>
          <a:p>
            <a:pPr marL="285750" indent="-285750">
              <a:buFont typeface="Arial" charset="0"/>
              <a:buChar char="•"/>
            </a:pPr>
            <a:r>
              <a:rPr lang="en-US" dirty="0" err="1"/>
              <a:t>Zenmuse</a:t>
            </a:r>
            <a:r>
              <a:rPr lang="en-US" dirty="0"/>
              <a:t> X3 Gimbal And </a:t>
            </a:r>
            <a:r>
              <a:rPr lang="en-US" dirty="0" smtClean="0"/>
              <a:t>Camera</a:t>
            </a:r>
            <a:r>
              <a:rPr lang="zh-CN" altLang="en-US" dirty="0" smtClean="0"/>
              <a:t> </a:t>
            </a:r>
            <a:r>
              <a:rPr lang="en-US" altLang="zh-CN" dirty="0" smtClean="0"/>
              <a:t>is</a:t>
            </a:r>
            <a:r>
              <a:rPr lang="zh-CN" altLang="en-US" dirty="0" smtClean="0"/>
              <a:t> </a:t>
            </a:r>
            <a:r>
              <a:rPr lang="en-US" altLang="zh-CN" dirty="0" smtClean="0"/>
              <a:t>the</a:t>
            </a:r>
            <a:r>
              <a:rPr lang="zh-CN" altLang="en-US" dirty="0" smtClean="0"/>
              <a:t> </a:t>
            </a:r>
            <a:r>
              <a:rPr lang="en-US" altLang="zh-CN" dirty="0" smtClean="0"/>
              <a:t>standard</a:t>
            </a:r>
            <a:r>
              <a:rPr lang="zh-CN" altLang="en-US" dirty="0" smtClean="0"/>
              <a:t> </a:t>
            </a:r>
            <a:r>
              <a:rPr lang="en-US" altLang="zh-CN" dirty="0" smtClean="0"/>
              <a:t>and</a:t>
            </a:r>
            <a:r>
              <a:rPr lang="zh-CN" altLang="en-US" dirty="0" smtClean="0"/>
              <a:t> </a:t>
            </a:r>
            <a:r>
              <a:rPr lang="en-US" dirty="0" smtClean="0"/>
              <a:t>compatible</a:t>
            </a:r>
            <a:r>
              <a:rPr lang="zh-CN" altLang="en-US" dirty="0" smtClean="0"/>
              <a:t> </a:t>
            </a:r>
            <a:r>
              <a:rPr lang="en-US" altLang="zh-CN" dirty="0" smtClean="0"/>
              <a:t>equipment</a:t>
            </a:r>
            <a:r>
              <a:rPr lang="zh-CN" altLang="en-US" dirty="0" smtClean="0"/>
              <a:t> </a:t>
            </a:r>
            <a:r>
              <a:rPr lang="en-US" altLang="zh-CN" dirty="0" smtClean="0"/>
              <a:t>supported</a:t>
            </a:r>
            <a:r>
              <a:rPr lang="zh-CN" altLang="en-US" dirty="0" smtClean="0"/>
              <a:t> </a:t>
            </a:r>
            <a:r>
              <a:rPr lang="en-US" altLang="zh-CN" dirty="0" smtClean="0"/>
              <a:t>by</a:t>
            </a:r>
            <a:r>
              <a:rPr lang="zh-CN" altLang="en-US" dirty="0" smtClean="0"/>
              <a:t> </a:t>
            </a:r>
            <a:r>
              <a:rPr lang="en-US" altLang="zh-CN" dirty="0" smtClean="0"/>
              <a:t>the</a:t>
            </a:r>
            <a:r>
              <a:rPr lang="zh-CN" altLang="en-US" dirty="0" smtClean="0"/>
              <a:t> </a:t>
            </a:r>
            <a:r>
              <a:rPr lang="en-US" altLang="zh-CN" dirty="0" smtClean="0"/>
              <a:t>official.</a:t>
            </a:r>
            <a:r>
              <a:rPr lang="zh-CN" altLang="en-US" dirty="0"/>
              <a:t> </a:t>
            </a:r>
            <a:endParaRPr lang="en-US" altLang="zh-CN" dirty="0" smtClean="0"/>
          </a:p>
          <a:p>
            <a:pPr marL="285750" indent="-285750">
              <a:buFont typeface="Arial" charset="0"/>
              <a:buChar char="•"/>
            </a:pPr>
            <a:r>
              <a:rPr lang="en-US" altLang="zh-CN" dirty="0" smtClean="0"/>
              <a:t>It</a:t>
            </a:r>
            <a:r>
              <a:rPr lang="zh-CN" altLang="en-US" dirty="0" smtClean="0"/>
              <a:t> </a:t>
            </a:r>
            <a:r>
              <a:rPr lang="en-US" altLang="zh-CN" dirty="0" smtClean="0"/>
              <a:t>is</a:t>
            </a:r>
            <a:r>
              <a:rPr lang="zh-CN" altLang="en-US" dirty="0"/>
              <a:t> </a:t>
            </a:r>
            <a:r>
              <a:rPr lang="en-US" altLang="zh-CN" dirty="0" smtClean="0"/>
              <a:t>fully</a:t>
            </a:r>
            <a:r>
              <a:rPr lang="zh-CN" altLang="en-US" dirty="0" smtClean="0"/>
              <a:t> </a:t>
            </a:r>
            <a:r>
              <a:rPr lang="en-US" altLang="zh-CN" dirty="0" smtClean="0"/>
              <a:t>functional,</a:t>
            </a:r>
            <a:r>
              <a:rPr lang="zh-CN" altLang="en-US" dirty="0" smtClean="0"/>
              <a:t> </a:t>
            </a:r>
            <a:r>
              <a:rPr lang="en-US" altLang="zh-CN" dirty="0" smtClean="0"/>
              <a:t>and</a:t>
            </a:r>
            <a:r>
              <a:rPr lang="zh-CN" altLang="en-US" dirty="0" smtClean="0"/>
              <a:t> </a:t>
            </a:r>
            <a:r>
              <a:rPr lang="en-US" altLang="zh-CN" dirty="0" smtClean="0"/>
              <a:t>can</a:t>
            </a:r>
            <a:r>
              <a:rPr lang="zh-CN" altLang="en-US" dirty="0" smtClean="0"/>
              <a:t> </a:t>
            </a:r>
            <a:r>
              <a:rPr lang="en-US" altLang="zh-CN" dirty="0" smtClean="0"/>
              <a:t>rotate</a:t>
            </a:r>
            <a:r>
              <a:rPr lang="zh-CN" altLang="en-US" dirty="0" smtClean="0"/>
              <a:t> </a:t>
            </a:r>
            <a:r>
              <a:rPr lang="en-US" altLang="zh-CN" dirty="0"/>
              <a:t>f</a:t>
            </a:r>
            <a:r>
              <a:rPr lang="en-US" dirty="0" smtClean="0"/>
              <a:t>ull </a:t>
            </a:r>
            <a:r>
              <a:rPr lang="en-US" dirty="0"/>
              <a:t>360⁰ </a:t>
            </a:r>
            <a:r>
              <a:rPr lang="en-US" dirty="0" smtClean="0"/>
              <a:t>range</a:t>
            </a:r>
            <a:r>
              <a:rPr lang="en-US" altLang="zh-CN" dirty="0" smtClean="0"/>
              <a:t>.</a:t>
            </a:r>
          </a:p>
          <a:p>
            <a:pPr marL="285750" indent="-285750">
              <a:buFont typeface="Arial" charset="0"/>
              <a:buChar char="•"/>
            </a:pPr>
            <a:r>
              <a:rPr lang="zh-CN" altLang="en-US" dirty="0" smtClean="0"/>
              <a:t> </a:t>
            </a:r>
            <a:r>
              <a:rPr lang="en-US" dirty="0" smtClean="0"/>
              <a:t>Lightbridge</a:t>
            </a:r>
            <a:r>
              <a:rPr lang="zh-CN" altLang="en-US" dirty="0" smtClean="0"/>
              <a:t> </a:t>
            </a:r>
            <a:r>
              <a:rPr lang="en-US" altLang="zh-CN" dirty="0" smtClean="0"/>
              <a:t>system</a:t>
            </a:r>
            <a:r>
              <a:rPr lang="zh-CN" altLang="en-US" dirty="0" smtClean="0"/>
              <a:t> </a:t>
            </a:r>
            <a:r>
              <a:rPr lang="en-US" altLang="zh-CN" dirty="0" smtClean="0"/>
              <a:t>support</a:t>
            </a:r>
            <a:r>
              <a:rPr lang="zh-CN" altLang="en-US" dirty="0" smtClean="0"/>
              <a:t> </a:t>
            </a:r>
            <a:r>
              <a:rPr lang="en-US" altLang="zh-CN" dirty="0" smtClean="0"/>
              <a:t>this</a:t>
            </a:r>
            <a:r>
              <a:rPr lang="zh-CN" altLang="en-US" dirty="0" smtClean="0"/>
              <a:t> </a:t>
            </a:r>
            <a:r>
              <a:rPr lang="en-US" altLang="zh-CN" dirty="0" smtClean="0"/>
              <a:t>camera</a:t>
            </a:r>
            <a:r>
              <a:rPr lang="zh-CN" altLang="en-US" dirty="0" smtClean="0"/>
              <a:t> </a:t>
            </a:r>
            <a:r>
              <a:rPr lang="en-US" altLang="zh-CN" dirty="0" smtClean="0"/>
              <a:t>to</a:t>
            </a:r>
            <a:r>
              <a:rPr lang="zh-CN" altLang="en-US" dirty="0" smtClean="0"/>
              <a:t> </a:t>
            </a:r>
            <a:r>
              <a:rPr lang="en-US" altLang="zh-CN" dirty="0" smtClean="0"/>
              <a:t>upload</a:t>
            </a:r>
            <a:r>
              <a:rPr lang="zh-CN" altLang="en-US" dirty="0" smtClean="0"/>
              <a:t> </a:t>
            </a:r>
            <a:r>
              <a:rPr lang="en-US" altLang="zh-CN" dirty="0" smtClean="0"/>
              <a:t>video</a:t>
            </a:r>
            <a:r>
              <a:rPr lang="zh-CN" altLang="en-US" dirty="0" smtClean="0"/>
              <a:t> </a:t>
            </a:r>
            <a:r>
              <a:rPr lang="en-US" altLang="zh-CN" dirty="0" smtClean="0"/>
              <a:t>to</a:t>
            </a:r>
            <a:r>
              <a:rPr lang="zh-CN" altLang="en-US" dirty="0" smtClean="0"/>
              <a:t> </a:t>
            </a:r>
            <a:r>
              <a:rPr lang="en-US" altLang="zh-CN" dirty="0" smtClean="0"/>
              <a:t>mobile</a:t>
            </a:r>
            <a:r>
              <a:rPr lang="zh-CN" altLang="en-US" dirty="0" smtClean="0"/>
              <a:t> </a:t>
            </a:r>
            <a:r>
              <a:rPr lang="en-US" altLang="zh-CN" dirty="0" smtClean="0"/>
              <a:t>or</a:t>
            </a:r>
            <a:r>
              <a:rPr lang="zh-CN" altLang="en-US" dirty="0" smtClean="0"/>
              <a:t>  </a:t>
            </a:r>
            <a:r>
              <a:rPr lang="en-US" altLang="zh-CN" dirty="0" smtClean="0"/>
              <a:t>PC.</a:t>
            </a:r>
            <a:endParaRPr lang="en-US" dirty="0"/>
          </a:p>
          <a:p>
            <a:endParaRPr lang="en-US" dirty="0"/>
          </a:p>
        </p:txBody>
      </p:sp>
      <p:sp>
        <p:nvSpPr>
          <p:cNvPr id="7" name="TextBox 6"/>
          <p:cNvSpPr txBox="1"/>
          <p:nvPr/>
        </p:nvSpPr>
        <p:spPr>
          <a:xfrm>
            <a:off x="8135007" y="3377101"/>
            <a:ext cx="3673365" cy="646331"/>
          </a:xfrm>
          <a:prstGeom prst="rect">
            <a:avLst/>
          </a:prstGeom>
          <a:noFill/>
        </p:spPr>
        <p:txBody>
          <a:bodyPr wrap="square" rtlCol="0">
            <a:spAutoFit/>
          </a:bodyPr>
          <a:lstStyle/>
          <a:p>
            <a:pPr marL="285750" indent="-285750">
              <a:buFont typeface="Arial" charset="0"/>
              <a:buChar char="•"/>
            </a:pPr>
            <a:r>
              <a:rPr lang="en-US" dirty="0"/>
              <a:t>8MP RGB camera (front-facing</a:t>
            </a:r>
            <a:r>
              <a:rPr lang="en-US" dirty="0" smtClean="0"/>
              <a:t>)</a:t>
            </a:r>
            <a:r>
              <a:rPr lang="en-US" altLang="zh-CN" dirty="0" smtClean="0"/>
              <a:t>,</a:t>
            </a:r>
            <a:r>
              <a:rPr lang="zh-CN" altLang="en-US" dirty="0" smtClean="0"/>
              <a:t> </a:t>
            </a:r>
            <a:r>
              <a:rPr lang="en-US" altLang="zh-CN" dirty="0" smtClean="0"/>
              <a:t>and</a:t>
            </a:r>
            <a:r>
              <a:rPr lang="zh-CN" altLang="en-US" dirty="0" smtClean="0"/>
              <a:t> </a:t>
            </a:r>
            <a:r>
              <a:rPr lang="en-US" altLang="zh-CN" dirty="0" smtClean="0"/>
              <a:t>cannot</a:t>
            </a:r>
            <a:r>
              <a:rPr lang="zh-CN" altLang="en-US" dirty="0" smtClean="0"/>
              <a:t> </a:t>
            </a:r>
            <a:r>
              <a:rPr lang="en-US" altLang="zh-CN" dirty="0" smtClean="0"/>
              <a:t>rotate</a:t>
            </a:r>
            <a:endParaRPr lang="en-US" dirty="0"/>
          </a:p>
        </p:txBody>
      </p:sp>
      <p:sp>
        <p:nvSpPr>
          <p:cNvPr id="8" name="TextBox 7"/>
          <p:cNvSpPr txBox="1"/>
          <p:nvPr/>
        </p:nvSpPr>
        <p:spPr>
          <a:xfrm>
            <a:off x="8135007" y="4087679"/>
            <a:ext cx="1978427" cy="369332"/>
          </a:xfrm>
          <a:prstGeom prst="rect">
            <a:avLst/>
          </a:prstGeom>
          <a:noFill/>
        </p:spPr>
        <p:txBody>
          <a:bodyPr wrap="none" rtlCol="0">
            <a:spAutoFit/>
          </a:bodyPr>
          <a:lstStyle/>
          <a:p>
            <a:pPr marL="285750" indent="-285750">
              <a:buFont typeface="Arial" charset="0"/>
              <a:buChar char="•"/>
            </a:pPr>
            <a:r>
              <a:rPr lang="en-US" dirty="0"/>
              <a:t>3D RealSense</a:t>
            </a:r>
          </a:p>
        </p:txBody>
      </p:sp>
    </p:spTree>
    <p:extLst>
      <p:ext uri="{BB962C8B-B14F-4D97-AF65-F5344CB8AC3E}">
        <p14:creationId xmlns:p14="http://schemas.microsoft.com/office/powerpoint/2010/main" val="1301431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70690" y="788276"/>
            <a:ext cx="2432076" cy="369332"/>
          </a:xfrm>
          <a:prstGeom prst="rect">
            <a:avLst/>
          </a:prstGeom>
          <a:noFill/>
        </p:spPr>
        <p:txBody>
          <a:bodyPr wrap="none" rtlCol="0">
            <a:spAutoFit/>
          </a:bodyPr>
          <a:lstStyle/>
          <a:p>
            <a:r>
              <a:rPr lang="en-US" altLang="zh-CN" b="1" dirty="0" smtClean="0"/>
              <a:t>Pros</a:t>
            </a:r>
            <a:r>
              <a:rPr lang="zh-CN" altLang="en-US" b="1" dirty="0" smtClean="0"/>
              <a:t> </a:t>
            </a:r>
            <a:r>
              <a:rPr lang="en-US" altLang="zh-CN" b="1" dirty="0" smtClean="0"/>
              <a:t>and</a:t>
            </a:r>
            <a:r>
              <a:rPr lang="zh-CN" altLang="en-US" b="1" dirty="0" smtClean="0"/>
              <a:t> </a:t>
            </a:r>
            <a:r>
              <a:rPr lang="en-US" altLang="zh-CN" b="1" dirty="0" smtClean="0"/>
              <a:t>cons</a:t>
            </a:r>
            <a:r>
              <a:rPr lang="zh-CN" altLang="en-US" b="1" dirty="0" smtClean="0"/>
              <a:t> </a:t>
            </a:r>
            <a:r>
              <a:rPr lang="en-US" altLang="zh-CN" b="1" dirty="0" smtClean="0"/>
              <a:t>of</a:t>
            </a:r>
            <a:r>
              <a:rPr lang="zh-CN" altLang="en-US" b="1" dirty="0" smtClean="0"/>
              <a:t> </a:t>
            </a:r>
            <a:r>
              <a:rPr lang="en-US" altLang="zh-CN" b="1" dirty="0" smtClean="0"/>
              <a:t>DJI</a:t>
            </a:r>
          </a:p>
        </p:txBody>
      </p:sp>
      <p:sp>
        <p:nvSpPr>
          <p:cNvPr id="3" name="TextBox 2"/>
          <p:cNvSpPr txBox="1"/>
          <p:nvPr/>
        </p:nvSpPr>
        <p:spPr>
          <a:xfrm>
            <a:off x="1198179" y="1970689"/>
            <a:ext cx="4272455" cy="4247317"/>
          </a:xfrm>
          <a:prstGeom prst="rect">
            <a:avLst/>
          </a:prstGeom>
          <a:noFill/>
        </p:spPr>
        <p:txBody>
          <a:bodyPr wrap="square" rtlCol="0">
            <a:spAutoFit/>
          </a:bodyPr>
          <a:lstStyle/>
          <a:p>
            <a:r>
              <a:rPr lang="en-US" altLang="zh-CN" dirty="0" smtClean="0"/>
              <a:t>Pros:</a:t>
            </a:r>
          </a:p>
          <a:p>
            <a:pPr marL="285750" indent="-285750">
              <a:buFont typeface="Arial" charset="0"/>
              <a:buChar char="•"/>
            </a:pPr>
            <a:r>
              <a:rPr lang="en-US" altLang="zh-CN" dirty="0" smtClean="0"/>
              <a:t>Simulation</a:t>
            </a:r>
            <a:r>
              <a:rPr lang="zh-CN" altLang="en-US" dirty="0" smtClean="0"/>
              <a:t> </a:t>
            </a:r>
            <a:r>
              <a:rPr lang="en-US" altLang="zh-CN" dirty="0" smtClean="0"/>
              <a:t>software,</a:t>
            </a:r>
            <a:r>
              <a:rPr lang="zh-CN" altLang="en-US" dirty="0" smtClean="0"/>
              <a:t> </a:t>
            </a:r>
            <a:r>
              <a:rPr lang="en-US" altLang="zh-CN" dirty="0" smtClean="0"/>
              <a:t>which</a:t>
            </a:r>
            <a:r>
              <a:rPr lang="zh-CN" altLang="en-US" dirty="0" smtClean="0"/>
              <a:t> </a:t>
            </a:r>
            <a:r>
              <a:rPr lang="en-US" altLang="zh-CN" dirty="0" smtClean="0"/>
              <a:t>can</a:t>
            </a:r>
            <a:r>
              <a:rPr lang="zh-CN" altLang="en-US" dirty="0" smtClean="0"/>
              <a:t> </a:t>
            </a:r>
            <a:r>
              <a:rPr lang="en-US" altLang="zh-CN" dirty="0" smtClean="0"/>
              <a:t>test</a:t>
            </a:r>
            <a:r>
              <a:rPr lang="zh-CN" altLang="en-US" dirty="0" smtClean="0"/>
              <a:t> </a:t>
            </a:r>
            <a:r>
              <a:rPr lang="en-US" altLang="zh-CN" dirty="0" smtClean="0"/>
              <a:t>the</a:t>
            </a:r>
            <a:r>
              <a:rPr lang="zh-CN" altLang="en-US" dirty="0" smtClean="0"/>
              <a:t> </a:t>
            </a:r>
            <a:r>
              <a:rPr lang="en-US" altLang="zh-CN" dirty="0" smtClean="0"/>
              <a:t>path</a:t>
            </a:r>
            <a:r>
              <a:rPr lang="zh-CN" altLang="en-US" dirty="0" smtClean="0"/>
              <a:t> </a:t>
            </a:r>
            <a:r>
              <a:rPr lang="en-US" altLang="zh-CN" dirty="0" smtClean="0"/>
              <a:t>of</a:t>
            </a:r>
            <a:r>
              <a:rPr lang="zh-CN" altLang="en-US" dirty="0" smtClean="0"/>
              <a:t> </a:t>
            </a:r>
            <a:r>
              <a:rPr lang="en-US" altLang="zh-CN" dirty="0" smtClean="0"/>
              <a:t>UAV</a:t>
            </a:r>
            <a:r>
              <a:rPr lang="zh-CN" altLang="en-US" dirty="0" smtClean="0"/>
              <a:t> </a:t>
            </a:r>
            <a:r>
              <a:rPr lang="en-US" altLang="zh-CN" dirty="0" smtClean="0"/>
              <a:t>without</a:t>
            </a:r>
            <a:r>
              <a:rPr lang="zh-CN" altLang="en-US" dirty="0" smtClean="0"/>
              <a:t> </a:t>
            </a:r>
            <a:r>
              <a:rPr lang="en-US" dirty="0" smtClean="0"/>
              <a:t>propeller</a:t>
            </a:r>
            <a:r>
              <a:rPr lang="en-US" altLang="zh-CN" dirty="0" smtClean="0"/>
              <a:t>.</a:t>
            </a:r>
            <a:r>
              <a:rPr lang="zh-CN" altLang="en-US" dirty="0" smtClean="0"/>
              <a:t> </a:t>
            </a:r>
            <a:r>
              <a:rPr lang="zh-CN" altLang="en-US" dirty="0"/>
              <a:t> </a:t>
            </a:r>
            <a:endParaRPr lang="en-US" altLang="zh-CN" dirty="0" smtClean="0"/>
          </a:p>
          <a:p>
            <a:pPr marL="285750" indent="-285750">
              <a:buFont typeface="Arial" charset="0"/>
              <a:buChar char="•"/>
            </a:pPr>
            <a:r>
              <a:rPr lang="en-US" altLang="zh-CN" dirty="0" smtClean="0"/>
              <a:t>Mobile</a:t>
            </a:r>
            <a:r>
              <a:rPr lang="zh-CN" altLang="en-US" dirty="0" smtClean="0"/>
              <a:t> </a:t>
            </a:r>
            <a:r>
              <a:rPr lang="en-US" altLang="zh-CN" dirty="0" smtClean="0"/>
              <a:t>SDK,</a:t>
            </a:r>
            <a:r>
              <a:rPr lang="zh-CN" altLang="en-US" dirty="0" smtClean="0"/>
              <a:t> </a:t>
            </a:r>
            <a:r>
              <a:rPr lang="en-US" altLang="zh-CN" dirty="0" smtClean="0"/>
              <a:t>which</a:t>
            </a:r>
            <a:r>
              <a:rPr lang="zh-CN" altLang="en-US" dirty="0" smtClean="0"/>
              <a:t> </a:t>
            </a:r>
            <a:r>
              <a:rPr lang="en-US" altLang="zh-CN" dirty="0" smtClean="0"/>
              <a:t>means</a:t>
            </a:r>
            <a:r>
              <a:rPr lang="zh-CN" altLang="en-US" dirty="0" smtClean="0"/>
              <a:t> </a:t>
            </a:r>
            <a:r>
              <a:rPr lang="en-US" altLang="zh-CN" dirty="0" smtClean="0"/>
              <a:t>designed</a:t>
            </a:r>
            <a:r>
              <a:rPr lang="zh-CN" altLang="en-US" dirty="0" smtClean="0"/>
              <a:t> </a:t>
            </a:r>
            <a:r>
              <a:rPr lang="en-US" altLang="zh-CN" dirty="0" smtClean="0"/>
              <a:t>APP</a:t>
            </a:r>
            <a:r>
              <a:rPr lang="zh-CN" altLang="en-US" dirty="0" smtClean="0"/>
              <a:t> </a:t>
            </a:r>
            <a:r>
              <a:rPr lang="en-US" altLang="zh-CN" dirty="0" smtClean="0"/>
              <a:t>can</a:t>
            </a:r>
            <a:r>
              <a:rPr lang="zh-CN" altLang="en-US" dirty="0" smtClean="0"/>
              <a:t> </a:t>
            </a:r>
            <a:r>
              <a:rPr lang="en-US" altLang="zh-CN" dirty="0" smtClean="0"/>
              <a:t>use</a:t>
            </a:r>
            <a:r>
              <a:rPr lang="zh-CN" altLang="en-US" dirty="0" smtClean="0"/>
              <a:t> </a:t>
            </a:r>
            <a:r>
              <a:rPr lang="en-US" altLang="zh-CN" dirty="0" smtClean="0"/>
              <a:t>to</a:t>
            </a:r>
            <a:r>
              <a:rPr lang="zh-CN" altLang="en-US" dirty="0" smtClean="0"/>
              <a:t> </a:t>
            </a:r>
            <a:r>
              <a:rPr lang="en-US" altLang="zh-CN" dirty="0" smtClean="0"/>
              <a:t>control</a:t>
            </a:r>
            <a:r>
              <a:rPr lang="zh-CN" altLang="en-US" dirty="0" smtClean="0"/>
              <a:t> </a:t>
            </a:r>
            <a:r>
              <a:rPr lang="en-US" altLang="zh-CN" dirty="0" smtClean="0"/>
              <a:t>the</a:t>
            </a:r>
            <a:r>
              <a:rPr lang="zh-CN" altLang="en-US" dirty="0" smtClean="0"/>
              <a:t> </a:t>
            </a:r>
            <a:r>
              <a:rPr lang="en-US" altLang="zh-CN" dirty="0" smtClean="0"/>
              <a:t>UAV</a:t>
            </a:r>
            <a:r>
              <a:rPr lang="zh-CN" altLang="en-US" dirty="0" smtClean="0"/>
              <a:t> </a:t>
            </a:r>
            <a:endParaRPr lang="en-US" altLang="zh-CN" dirty="0" smtClean="0"/>
          </a:p>
          <a:p>
            <a:pPr marL="285750" indent="-285750">
              <a:buFont typeface="Arial" charset="0"/>
              <a:buChar char="•"/>
            </a:pPr>
            <a:r>
              <a:rPr lang="en-US" altLang="zh-CN" dirty="0" smtClean="0"/>
              <a:t>Onboard</a:t>
            </a:r>
            <a:r>
              <a:rPr lang="zh-CN" altLang="en-US" dirty="0" smtClean="0"/>
              <a:t> </a:t>
            </a:r>
            <a:r>
              <a:rPr lang="en-US" altLang="zh-CN" dirty="0" smtClean="0"/>
              <a:t>SDK,</a:t>
            </a:r>
            <a:r>
              <a:rPr lang="zh-CN" altLang="en-US" dirty="0" smtClean="0"/>
              <a:t> </a:t>
            </a:r>
            <a:r>
              <a:rPr lang="en-US" altLang="zh-CN" dirty="0" smtClean="0"/>
              <a:t>with</a:t>
            </a:r>
            <a:r>
              <a:rPr lang="zh-CN" altLang="en-US" dirty="0" smtClean="0"/>
              <a:t> </a:t>
            </a:r>
            <a:r>
              <a:rPr lang="en-US" altLang="zh-CN" dirty="0" smtClean="0"/>
              <a:t>manifold,</a:t>
            </a:r>
            <a:r>
              <a:rPr lang="zh-CN" altLang="en-US" dirty="0" smtClean="0"/>
              <a:t> </a:t>
            </a:r>
            <a:r>
              <a:rPr lang="en-US" altLang="zh-CN" dirty="0" smtClean="0"/>
              <a:t>which</a:t>
            </a:r>
            <a:r>
              <a:rPr lang="zh-CN" altLang="en-US" dirty="0" smtClean="0"/>
              <a:t> </a:t>
            </a:r>
            <a:r>
              <a:rPr lang="en-US" altLang="zh-CN" dirty="0" smtClean="0"/>
              <a:t>can</a:t>
            </a:r>
            <a:r>
              <a:rPr lang="zh-CN" altLang="en-US" dirty="0" smtClean="0"/>
              <a:t> </a:t>
            </a:r>
            <a:r>
              <a:rPr lang="en-US" altLang="zh-CN" dirty="0" smtClean="0"/>
              <a:t>process</a:t>
            </a:r>
            <a:r>
              <a:rPr lang="zh-CN" altLang="en-US" dirty="0" smtClean="0"/>
              <a:t> </a:t>
            </a:r>
            <a:r>
              <a:rPr lang="en-US" altLang="zh-CN" dirty="0" smtClean="0"/>
              <a:t>patterns</a:t>
            </a:r>
            <a:r>
              <a:rPr lang="zh-CN" altLang="en-US" dirty="0" smtClean="0"/>
              <a:t> </a:t>
            </a:r>
            <a:endParaRPr lang="en-US" altLang="zh-CN" dirty="0" smtClean="0"/>
          </a:p>
          <a:p>
            <a:pPr marL="285750" indent="-285750">
              <a:buFont typeface="Arial" charset="0"/>
              <a:buChar char="•"/>
            </a:pPr>
            <a:r>
              <a:rPr lang="en-US" altLang="zh-CN" dirty="0" smtClean="0"/>
              <a:t>More</a:t>
            </a:r>
            <a:r>
              <a:rPr lang="zh-CN" altLang="en-US" dirty="0" smtClean="0"/>
              <a:t> </a:t>
            </a:r>
            <a:r>
              <a:rPr lang="en-US" altLang="zh-CN" dirty="0" smtClean="0"/>
              <a:t>recourses</a:t>
            </a:r>
            <a:r>
              <a:rPr lang="zh-CN" altLang="en-US" dirty="0" smtClean="0"/>
              <a:t> </a:t>
            </a:r>
            <a:r>
              <a:rPr lang="en-US" altLang="zh-CN" dirty="0" smtClean="0"/>
              <a:t>for</a:t>
            </a:r>
            <a:r>
              <a:rPr lang="zh-CN" altLang="en-US" dirty="0" smtClean="0"/>
              <a:t> </a:t>
            </a:r>
            <a:r>
              <a:rPr lang="en-US" altLang="zh-CN" dirty="0" smtClean="0"/>
              <a:t>developer</a:t>
            </a:r>
            <a:r>
              <a:rPr lang="zh-CN" altLang="en-US" dirty="0" smtClean="0"/>
              <a:t> </a:t>
            </a:r>
            <a:r>
              <a:rPr lang="en-US" altLang="zh-CN" dirty="0" smtClean="0"/>
              <a:t>than</a:t>
            </a:r>
            <a:r>
              <a:rPr lang="zh-CN" altLang="en-US" dirty="0" smtClean="0"/>
              <a:t> </a:t>
            </a:r>
            <a:r>
              <a:rPr lang="en-US" altLang="zh-CN" dirty="0" smtClean="0"/>
              <a:t>intel</a:t>
            </a:r>
            <a:r>
              <a:rPr lang="zh-CN" altLang="en-US" dirty="0" smtClean="0"/>
              <a:t> </a:t>
            </a:r>
            <a:r>
              <a:rPr lang="en-US" altLang="zh-CN" dirty="0" smtClean="0"/>
              <a:t>aero</a:t>
            </a:r>
            <a:r>
              <a:rPr lang="zh-CN" altLang="en-US" dirty="0" smtClean="0"/>
              <a:t> </a:t>
            </a:r>
            <a:endParaRPr lang="en-US" altLang="zh-CN" dirty="0" smtClean="0"/>
          </a:p>
          <a:p>
            <a:pPr marL="285750" indent="-285750">
              <a:buFont typeface="Arial" charset="0"/>
              <a:buChar char="•"/>
            </a:pPr>
            <a:r>
              <a:rPr lang="en-US" altLang="zh-CN" dirty="0" smtClean="0"/>
              <a:t>Can</a:t>
            </a:r>
            <a:r>
              <a:rPr lang="zh-CN" altLang="en-US" dirty="0" smtClean="0"/>
              <a:t> </a:t>
            </a:r>
            <a:r>
              <a:rPr lang="en-US" altLang="zh-CN" dirty="0" smtClean="0"/>
              <a:t>add</a:t>
            </a:r>
            <a:r>
              <a:rPr lang="zh-CN" altLang="en-US" dirty="0" smtClean="0"/>
              <a:t> </a:t>
            </a:r>
            <a:r>
              <a:rPr lang="en-US" altLang="zh-CN" dirty="0" smtClean="0"/>
              <a:t>peripherals</a:t>
            </a:r>
            <a:r>
              <a:rPr lang="zh-CN" altLang="en-US" dirty="0" smtClean="0"/>
              <a:t> </a:t>
            </a:r>
            <a:r>
              <a:rPr lang="en-US" altLang="zh-CN" dirty="0" smtClean="0"/>
              <a:t>with</a:t>
            </a:r>
            <a:r>
              <a:rPr lang="zh-CN" altLang="en-US" dirty="0" smtClean="0"/>
              <a:t> </a:t>
            </a:r>
            <a:r>
              <a:rPr lang="en-US" altLang="zh-CN" dirty="0" smtClean="0"/>
              <a:t>the</a:t>
            </a:r>
            <a:r>
              <a:rPr lang="zh-CN" altLang="en-US" dirty="0" smtClean="0"/>
              <a:t> </a:t>
            </a:r>
            <a:r>
              <a:rPr lang="en-US" altLang="zh-CN" dirty="0" smtClean="0"/>
              <a:t>manifold.</a:t>
            </a:r>
          </a:p>
          <a:p>
            <a:pPr marL="285750" indent="-285750">
              <a:buFont typeface="Arial" charset="0"/>
              <a:buChar char="•"/>
            </a:pPr>
            <a:r>
              <a:rPr lang="en-US" altLang="zh-CN" dirty="0" smtClean="0"/>
              <a:t>Suitable</a:t>
            </a:r>
            <a:r>
              <a:rPr lang="zh-CN" altLang="en-US" dirty="0" smtClean="0"/>
              <a:t> </a:t>
            </a:r>
            <a:r>
              <a:rPr lang="en-US" altLang="zh-CN" dirty="0" smtClean="0"/>
              <a:t>for</a:t>
            </a:r>
            <a:r>
              <a:rPr lang="zh-CN" altLang="en-US" dirty="0" smtClean="0"/>
              <a:t> </a:t>
            </a:r>
            <a:r>
              <a:rPr lang="en-US" altLang="zh-CN" dirty="0" smtClean="0"/>
              <a:t>this</a:t>
            </a:r>
            <a:r>
              <a:rPr lang="zh-CN" altLang="en-US" dirty="0" smtClean="0"/>
              <a:t> </a:t>
            </a:r>
            <a:r>
              <a:rPr lang="en-US" altLang="zh-CN" dirty="0" smtClean="0"/>
              <a:t>project</a:t>
            </a:r>
            <a:r>
              <a:rPr lang="zh-CN" altLang="en-US" dirty="0" smtClean="0"/>
              <a:t> </a:t>
            </a:r>
            <a:r>
              <a:rPr lang="en-US" altLang="zh-CN" dirty="0" smtClean="0"/>
              <a:t>and</a:t>
            </a:r>
            <a:r>
              <a:rPr lang="zh-CN" altLang="en-US" dirty="0" smtClean="0"/>
              <a:t> </a:t>
            </a:r>
            <a:r>
              <a:rPr lang="en-US" altLang="zh-CN" dirty="0" smtClean="0"/>
              <a:t>can</a:t>
            </a:r>
            <a:r>
              <a:rPr lang="zh-CN" altLang="en-US" dirty="0" smtClean="0"/>
              <a:t> </a:t>
            </a:r>
            <a:r>
              <a:rPr lang="en-US" altLang="zh-CN" dirty="0" smtClean="0"/>
              <a:t>use</a:t>
            </a:r>
            <a:r>
              <a:rPr lang="zh-CN" altLang="en-US" dirty="0" smtClean="0"/>
              <a:t> </a:t>
            </a:r>
            <a:r>
              <a:rPr lang="en-US" altLang="zh-CN" dirty="0" smtClean="0"/>
              <a:t>to</a:t>
            </a:r>
            <a:r>
              <a:rPr lang="zh-CN" altLang="en-US" dirty="0" smtClean="0"/>
              <a:t> </a:t>
            </a:r>
            <a:r>
              <a:rPr lang="en-US" altLang="zh-CN" dirty="0" smtClean="0"/>
              <a:t>develop</a:t>
            </a:r>
            <a:r>
              <a:rPr lang="zh-CN" altLang="en-US" dirty="0"/>
              <a:t> </a:t>
            </a:r>
            <a:r>
              <a:rPr lang="en-US" altLang="zh-CN" dirty="0" smtClean="0"/>
              <a:t>more</a:t>
            </a:r>
            <a:r>
              <a:rPr lang="zh-CN" altLang="en-US" dirty="0" smtClean="0"/>
              <a:t> </a:t>
            </a:r>
            <a:r>
              <a:rPr lang="en-US" altLang="zh-CN" dirty="0" smtClean="0"/>
              <a:t>for</a:t>
            </a:r>
            <a:r>
              <a:rPr lang="zh-CN" altLang="en-US" dirty="0" smtClean="0"/>
              <a:t> </a:t>
            </a:r>
            <a:r>
              <a:rPr lang="en-US" altLang="zh-CN" dirty="0" smtClean="0"/>
              <a:t>the</a:t>
            </a:r>
            <a:r>
              <a:rPr lang="zh-CN" altLang="en-US" dirty="0" smtClean="0"/>
              <a:t> </a:t>
            </a:r>
            <a:r>
              <a:rPr lang="en-US" altLang="zh-CN" dirty="0" smtClean="0"/>
              <a:t>future</a:t>
            </a:r>
            <a:endParaRPr lang="en-US" dirty="0"/>
          </a:p>
        </p:txBody>
      </p:sp>
      <p:sp>
        <p:nvSpPr>
          <p:cNvPr id="4" name="TextBox 3"/>
          <p:cNvSpPr txBox="1"/>
          <p:nvPr/>
        </p:nvSpPr>
        <p:spPr>
          <a:xfrm flipH="1">
            <a:off x="6041259" y="1970689"/>
            <a:ext cx="4272455" cy="646331"/>
          </a:xfrm>
          <a:prstGeom prst="rect">
            <a:avLst/>
          </a:prstGeom>
          <a:noFill/>
        </p:spPr>
        <p:txBody>
          <a:bodyPr wrap="square" rtlCol="0">
            <a:spAutoFit/>
          </a:bodyPr>
          <a:lstStyle/>
          <a:p>
            <a:r>
              <a:rPr lang="en-US" altLang="zh-CN" dirty="0" smtClean="0"/>
              <a:t>Cons:</a:t>
            </a:r>
            <a:r>
              <a:rPr lang="zh-CN" altLang="en-US" dirty="0" smtClean="0"/>
              <a:t> </a:t>
            </a:r>
            <a:endParaRPr lang="en-US" altLang="zh-CN" dirty="0" smtClean="0"/>
          </a:p>
          <a:p>
            <a:pPr marL="285750" indent="-285750">
              <a:buFont typeface="Arial" charset="0"/>
              <a:buChar char="•"/>
            </a:pPr>
            <a:r>
              <a:rPr lang="en-US" altLang="zh-CN" dirty="0" smtClean="0"/>
              <a:t>More</a:t>
            </a:r>
            <a:r>
              <a:rPr lang="zh-CN" altLang="en-US" dirty="0" smtClean="0"/>
              <a:t> </a:t>
            </a:r>
            <a:r>
              <a:rPr lang="en-US" altLang="zh-CN" dirty="0" smtClean="0"/>
              <a:t>expensive.</a:t>
            </a:r>
            <a:r>
              <a:rPr lang="zh-CN" altLang="en-US" dirty="0" smtClean="0"/>
              <a:t> </a:t>
            </a:r>
            <a:r>
              <a:rPr lang="en-US" altLang="zh-CN" dirty="0" smtClean="0"/>
              <a:t>At</a:t>
            </a:r>
            <a:r>
              <a:rPr lang="zh-CN" altLang="en-US" dirty="0" smtClean="0"/>
              <a:t> </a:t>
            </a:r>
            <a:r>
              <a:rPr lang="en-US" altLang="zh-CN" dirty="0" smtClean="0"/>
              <a:t>least</a:t>
            </a:r>
            <a:r>
              <a:rPr lang="zh-CN" altLang="en-US" dirty="0" smtClean="0"/>
              <a:t> </a:t>
            </a:r>
            <a:r>
              <a:rPr lang="en-US" altLang="zh-CN" dirty="0" smtClean="0"/>
              <a:t>$4836</a:t>
            </a:r>
            <a:endParaRPr lang="en-US" altLang="zh-CN" dirty="0"/>
          </a:p>
        </p:txBody>
      </p:sp>
      <p:pic>
        <p:nvPicPr>
          <p:cNvPr id="5" name="Picture 4"/>
          <p:cNvPicPr>
            <a:picLocks noChangeAspect="1"/>
          </p:cNvPicPr>
          <p:nvPr/>
        </p:nvPicPr>
        <p:blipFill>
          <a:blip r:embed="rId2"/>
          <a:stretch>
            <a:fillRect/>
          </a:stretch>
        </p:blipFill>
        <p:spPr>
          <a:xfrm>
            <a:off x="5867838" y="3081138"/>
            <a:ext cx="6150741" cy="2657039"/>
          </a:xfrm>
          <a:prstGeom prst="rect">
            <a:avLst/>
          </a:prstGeom>
        </p:spPr>
      </p:pic>
    </p:spTree>
    <p:extLst>
      <p:ext uri="{BB962C8B-B14F-4D97-AF65-F5344CB8AC3E}">
        <p14:creationId xmlns:p14="http://schemas.microsoft.com/office/powerpoint/2010/main" val="1410049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38703" y="819806"/>
            <a:ext cx="3151825" cy="646331"/>
          </a:xfrm>
          <a:prstGeom prst="rect">
            <a:avLst/>
          </a:prstGeom>
          <a:noFill/>
        </p:spPr>
        <p:txBody>
          <a:bodyPr wrap="none" rtlCol="0">
            <a:spAutoFit/>
          </a:bodyPr>
          <a:lstStyle/>
          <a:p>
            <a:r>
              <a:rPr lang="en-US" altLang="zh-CN" b="1" dirty="0"/>
              <a:t>Pros</a:t>
            </a:r>
            <a:r>
              <a:rPr lang="zh-CN" altLang="en-US" b="1" dirty="0"/>
              <a:t> </a:t>
            </a:r>
            <a:r>
              <a:rPr lang="en-US" altLang="zh-CN" b="1" dirty="0"/>
              <a:t>and</a:t>
            </a:r>
            <a:r>
              <a:rPr lang="zh-CN" altLang="en-US" b="1" dirty="0"/>
              <a:t> </a:t>
            </a:r>
            <a:r>
              <a:rPr lang="en-US" altLang="zh-CN" b="1" dirty="0"/>
              <a:t>cons</a:t>
            </a:r>
            <a:r>
              <a:rPr lang="zh-CN" altLang="en-US" b="1" dirty="0"/>
              <a:t> </a:t>
            </a:r>
            <a:r>
              <a:rPr lang="en-US" altLang="zh-CN" b="1" dirty="0"/>
              <a:t>of</a:t>
            </a:r>
            <a:r>
              <a:rPr lang="zh-CN" altLang="en-US" b="1" dirty="0"/>
              <a:t> </a:t>
            </a:r>
            <a:r>
              <a:rPr lang="en-US" altLang="zh-CN" b="1" dirty="0" smtClean="0"/>
              <a:t>intel</a:t>
            </a:r>
            <a:r>
              <a:rPr lang="zh-CN" altLang="en-US" b="1" dirty="0" smtClean="0"/>
              <a:t> </a:t>
            </a:r>
            <a:r>
              <a:rPr lang="en-US" altLang="zh-CN" b="1" dirty="0" smtClean="0"/>
              <a:t>aero</a:t>
            </a:r>
            <a:endParaRPr lang="en-US" altLang="zh-CN" b="1" dirty="0"/>
          </a:p>
          <a:p>
            <a:endParaRPr lang="en-US" dirty="0"/>
          </a:p>
        </p:txBody>
      </p:sp>
      <p:sp>
        <p:nvSpPr>
          <p:cNvPr id="3" name="TextBox 2"/>
          <p:cNvSpPr txBox="1"/>
          <p:nvPr/>
        </p:nvSpPr>
        <p:spPr>
          <a:xfrm>
            <a:off x="2254470" y="1923393"/>
            <a:ext cx="4099034" cy="3139321"/>
          </a:xfrm>
          <a:prstGeom prst="rect">
            <a:avLst/>
          </a:prstGeom>
          <a:noFill/>
        </p:spPr>
        <p:txBody>
          <a:bodyPr wrap="square" rtlCol="0">
            <a:spAutoFit/>
          </a:bodyPr>
          <a:lstStyle/>
          <a:p>
            <a:r>
              <a:rPr lang="en-US" altLang="zh-CN" dirty="0" smtClean="0"/>
              <a:t>Pros:</a:t>
            </a:r>
            <a:r>
              <a:rPr lang="zh-CN" altLang="en-US" dirty="0" smtClean="0"/>
              <a:t> </a:t>
            </a:r>
            <a:endParaRPr lang="en-US" altLang="zh-CN" dirty="0" smtClean="0"/>
          </a:p>
          <a:p>
            <a:pPr marL="285750" indent="-285750">
              <a:buFont typeface="Arial" charset="0"/>
              <a:buChar char="•"/>
            </a:pPr>
            <a:r>
              <a:rPr lang="en-US" altLang="zh-CN" dirty="0" smtClean="0"/>
              <a:t>Cheaper</a:t>
            </a:r>
            <a:r>
              <a:rPr lang="zh-CN" altLang="en-US" dirty="0" smtClean="0"/>
              <a:t> </a:t>
            </a:r>
            <a:r>
              <a:rPr lang="en-US" altLang="zh-CN" dirty="0" smtClean="0"/>
              <a:t>price.</a:t>
            </a:r>
            <a:r>
              <a:rPr lang="zh-CN" altLang="en-US" dirty="0" smtClean="0"/>
              <a:t> </a:t>
            </a:r>
            <a:r>
              <a:rPr lang="en-US" altLang="zh-CN" dirty="0" smtClean="0"/>
              <a:t>Ex.</a:t>
            </a:r>
            <a:r>
              <a:rPr lang="zh-CN" altLang="en-US" dirty="0" smtClean="0"/>
              <a:t> </a:t>
            </a:r>
            <a:r>
              <a:rPr lang="en-US" altLang="zh-CN" dirty="0" smtClean="0"/>
              <a:t>$1099</a:t>
            </a:r>
            <a:r>
              <a:rPr lang="zh-CN" altLang="en-US" dirty="0" smtClean="0"/>
              <a:t> </a:t>
            </a:r>
            <a:r>
              <a:rPr lang="en-US" altLang="zh-CN" dirty="0" smtClean="0"/>
              <a:t>without</a:t>
            </a:r>
            <a:r>
              <a:rPr lang="zh-CN" altLang="en-US" dirty="0" smtClean="0"/>
              <a:t> </a:t>
            </a:r>
            <a:r>
              <a:rPr lang="en-US" altLang="zh-CN" dirty="0" smtClean="0"/>
              <a:t>battery</a:t>
            </a:r>
          </a:p>
          <a:p>
            <a:pPr marL="285750" indent="-285750">
              <a:buFont typeface="Arial" charset="0"/>
              <a:buChar char="•"/>
            </a:pPr>
            <a:r>
              <a:rPr lang="en-US" dirty="0"/>
              <a:t>Intel Aero Compute </a:t>
            </a:r>
            <a:r>
              <a:rPr lang="en-US" dirty="0" smtClean="0"/>
              <a:t>Board</a:t>
            </a:r>
            <a:r>
              <a:rPr lang="zh-CN" altLang="en-US" dirty="0" smtClean="0"/>
              <a:t> </a:t>
            </a:r>
            <a:r>
              <a:rPr lang="en-US" altLang="zh-CN" dirty="0" smtClean="0"/>
              <a:t>has</a:t>
            </a:r>
            <a:r>
              <a:rPr lang="zh-CN" altLang="en-US" dirty="0" smtClean="0"/>
              <a:t> </a:t>
            </a:r>
            <a:r>
              <a:rPr lang="en-US" dirty="0"/>
              <a:t>Intel® Atom™ x7-Z8750 processor</a:t>
            </a:r>
          </a:p>
          <a:p>
            <a:pPr marL="285750" indent="-285750">
              <a:buFont typeface="Arial" charset="0"/>
              <a:buChar char="•"/>
            </a:pPr>
            <a:r>
              <a:rPr lang="en-US" dirty="0"/>
              <a:t>4 GB </a:t>
            </a:r>
            <a:r>
              <a:rPr lang="en-US" dirty="0" smtClean="0"/>
              <a:t>LPDDR3-1600</a:t>
            </a:r>
            <a:r>
              <a:rPr lang="en-US" altLang="zh-CN" dirty="0" smtClean="0"/>
              <a:t>,</a:t>
            </a:r>
            <a:r>
              <a:rPr lang="zh-CN" altLang="en-US" dirty="0" smtClean="0"/>
              <a:t> </a:t>
            </a:r>
            <a:r>
              <a:rPr lang="en-US" altLang="zh-CN" dirty="0" smtClean="0"/>
              <a:t>which</a:t>
            </a:r>
            <a:r>
              <a:rPr lang="zh-CN" altLang="en-US" dirty="0" smtClean="0"/>
              <a:t> </a:t>
            </a:r>
            <a:r>
              <a:rPr lang="en-US" altLang="zh-CN" dirty="0" smtClean="0"/>
              <a:t>is</a:t>
            </a:r>
            <a:r>
              <a:rPr lang="zh-CN" altLang="en-US" dirty="0" smtClean="0"/>
              <a:t> </a:t>
            </a:r>
            <a:r>
              <a:rPr lang="en-US" altLang="zh-CN" dirty="0" smtClean="0"/>
              <a:t>a</a:t>
            </a:r>
            <a:r>
              <a:rPr lang="zh-CN" altLang="en-US" dirty="0" smtClean="0"/>
              <a:t> </a:t>
            </a:r>
            <a:r>
              <a:rPr lang="en-US" altLang="zh-CN" dirty="0" smtClean="0"/>
              <a:t>strong</a:t>
            </a:r>
            <a:r>
              <a:rPr lang="zh-CN" altLang="en-US" dirty="0"/>
              <a:t> </a:t>
            </a:r>
            <a:r>
              <a:rPr lang="en-US" altLang="zh-CN" dirty="0" smtClean="0"/>
              <a:t>processing</a:t>
            </a:r>
            <a:r>
              <a:rPr lang="zh-CN" altLang="en-US" dirty="0" smtClean="0"/>
              <a:t> </a:t>
            </a:r>
            <a:r>
              <a:rPr lang="en-US" altLang="zh-CN" dirty="0" smtClean="0"/>
              <a:t>ability.</a:t>
            </a:r>
          </a:p>
          <a:p>
            <a:pPr marL="285750" indent="-285750">
              <a:buFont typeface="Arial" charset="0"/>
              <a:buChar char="•"/>
            </a:pPr>
            <a:r>
              <a:rPr lang="en-US" altLang="zh-CN" dirty="0" smtClean="0"/>
              <a:t>Friendly</a:t>
            </a:r>
            <a:r>
              <a:rPr lang="zh-CN" altLang="en-US" dirty="0" smtClean="0"/>
              <a:t> </a:t>
            </a:r>
            <a:r>
              <a:rPr lang="en-US" altLang="zh-CN" dirty="0" smtClean="0"/>
              <a:t>to</a:t>
            </a:r>
            <a:r>
              <a:rPr lang="zh-CN" altLang="en-US" dirty="0" smtClean="0"/>
              <a:t> </a:t>
            </a:r>
            <a:r>
              <a:rPr lang="en-US" altLang="zh-CN" dirty="0" smtClean="0"/>
              <a:t>software</a:t>
            </a:r>
            <a:r>
              <a:rPr lang="zh-CN" altLang="en-US" dirty="0" smtClean="0"/>
              <a:t> </a:t>
            </a:r>
            <a:r>
              <a:rPr lang="en-US" altLang="zh-CN" dirty="0" smtClean="0"/>
              <a:t>developer</a:t>
            </a:r>
            <a:r>
              <a:rPr lang="zh-CN" altLang="en-US" dirty="0" smtClean="0"/>
              <a:t> </a:t>
            </a:r>
            <a:r>
              <a:rPr lang="en-US" altLang="zh-CN" dirty="0" smtClean="0"/>
              <a:t>to</a:t>
            </a:r>
            <a:r>
              <a:rPr lang="zh-CN" altLang="en-US" dirty="0" smtClean="0"/>
              <a:t> </a:t>
            </a:r>
            <a:r>
              <a:rPr lang="en-US" altLang="zh-CN" dirty="0" smtClean="0"/>
              <a:t>build</a:t>
            </a:r>
            <a:r>
              <a:rPr lang="zh-CN" altLang="en-US" dirty="0" smtClean="0"/>
              <a:t> </a:t>
            </a:r>
            <a:r>
              <a:rPr lang="en-US" altLang="zh-CN" dirty="0" smtClean="0"/>
              <a:t>application</a:t>
            </a:r>
            <a:r>
              <a:rPr lang="zh-CN" altLang="en-US" dirty="0" smtClean="0"/>
              <a:t> </a:t>
            </a:r>
            <a:r>
              <a:rPr lang="en-US" altLang="zh-CN" dirty="0" smtClean="0"/>
              <a:t>for</a:t>
            </a:r>
            <a:r>
              <a:rPr lang="zh-CN" altLang="en-US" dirty="0" smtClean="0"/>
              <a:t> </a:t>
            </a:r>
            <a:r>
              <a:rPr lang="en-US" altLang="zh-CN" dirty="0" smtClean="0"/>
              <a:t>UAVS</a:t>
            </a:r>
            <a:endParaRPr lang="en-US" dirty="0"/>
          </a:p>
          <a:p>
            <a:endParaRPr lang="en-US" dirty="0"/>
          </a:p>
        </p:txBody>
      </p:sp>
      <p:sp>
        <p:nvSpPr>
          <p:cNvPr id="4" name="TextBox 3"/>
          <p:cNvSpPr txBox="1"/>
          <p:nvPr/>
        </p:nvSpPr>
        <p:spPr>
          <a:xfrm>
            <a:off x="7819697" y="1923393"/>
            <a:ext cx="4209393" cy="2031325"/>
          </a:xfrm>
          <a:prstGeom prst="rect">
            <a:avLst/>
          </a:prstGeom>
          <a:noFill/>
        </p:spPr>
        <p:txBody>
          <a:bodyPr wrap="square" rtlCol="0">
            <a:spAutoFit/>
          </a:bodyPr>
          <a:lstStyle/>
          <a:p>
            <a:r>
              <a:rPr lang="en-US" altLang="zh-CN" dirty="0" smtClean="0"/>
              <a:t>Cons:</a:t>
            </a:r>
          </a:p>
          <a:p>
            <a:pPr marL="285750" indent="-285750">
              <a:buFont typeface="Arial" charset="0"/>
              <a:buChar char="•"/>
            </a:pPr>
            <a:r>
              <a:rPr lang="en-US" altLang="zh-CN" dirty="0" smtClean="0"/>
              <a:t>Less</a:t>
            </a:r>
            <a:r>
              <a:rPr lang="zh-CN" altLang="en-US" dirty="0" smtClean="0"/>
              <a:t> </a:t>
            </a:r>
            <a:r>
              <a:rPr lang="en-US" altLang="zh-CN" dirty="0" smtClean="0"/>
              <a:t>recourses</a:t>
            </a:r>
            <a:r>
              <a:rPr lang="zh-CN" altLang="en-US" dirty="0" smtClean="0"/>
              <a:t> </a:t>
            </a:r>
            <a:r>
              <a:rPr lang="en-US" altLang="zh-CN" dirty="0" smtClean="0"/>
              <a:t>due</a:t>
            </a:r>
            <a:r>
              <a:rPr lang="zh-CN" altLang="en-US" dirty="0" smtClean="0"/>
              <a:t> </a:t>
            </a:r>
            <a:r>
              <a:rPr lang="en-US" altLang="zh-CN" dirty="0" smtClean="0"/>
              <a:t>to</a:t>
            </a:r>
            <a:r>
              <a:rPr lang="zh-CN" altLang="en-US" dirty="0" smtClean="0"/>
              <a:t> </a:t>
            </a:r>
            <a:r>
              <a:rPr lang="en-US" altLang="zh-CN" dirty="0" smtClean="0"/>
              <a:t>new</a:t>
            </a:r>
            <a:r>
              <a:rPr lang="zh-CN" altLang="en-US" dirty="0" smtClean="0"/>
              <a:t> </a:t>
            </a:r>
            <a:r>
              <a:rPr lang="en-US" altLang="zh-CN" dirty="0" smtClean="0"/>
              <a:t>product.</a:t>
            </a:r>
            <a:r>
              <a:rPr lang="zh-CN" altLang="en-US" dirty="0" smtClean="0"/>
              <a:t> </a:t>
            </a:r>
            <a:r>
              <a:rPr lang="en-US" altLang="zh-CN" dirty="0" smtClean="0"/>
              <a:t>May</a:t>
            </a:r>
            <a:r>
              <a:rPr lang="zh-CN" altLang="en-US" dirty="0"/>
              <a:t> </a:t>
            </a:r>
            <a:r>
              <a:rPr lang="en-US" altLang="zh-CN" dirty="0" smtClean="0"/>
              <a:t>hard</a:t>
            </a:r>
            <a:r>
              <a:rPr lang="zh-CN" altLang="en-US" dirty="0" smtClean="0"/>
              <a:t> </a:t>
            </a:r>
            <a:r>
              <a:rPr lang="en-US" altLang="zh-CN" dirty="0" smtClean="0"/>
              <a:t>to</a:t>
            </a:r>
            <a:r>
              <a:rPr lang="zh-CN" altLang="en-US" dirty="0" smtClean="0"/>
              <a:t> </a:t>
            </a:r>
            <a:r>
              <a:rPr lang="en-US" altLang="zh-CN" dirty="0" smtClean="0"/>
              <a:t>get</a:t>
            </a:r>
            <a:r>
              <a:rPr lang="zh-CN" altLang="en-US" dirty="0" smtClean="0"/>
              <a:t> </a:t>
            </a:r>
            <a:r>
              <a:rPr lang="en-US" altLang="zh-CN" dirty="0" smtClean="0"/>
              <a:t>help</a:t>
            </a:r>
          </a:p>
          <a:p>
            <a:pPr marL="285750" indent="-285750">
              <a:buFont typeface="Arial" charset="0"/>
              <a:buChar char="•"/>
            </a:pPr>
            <a:r>
              <a:rPr lang="en-US" altLang="zh-CN" dirty="0" smtClean="0"/>
              <a:t>Compared</a:t>
            </a:r>
            <a:r>
              <a:rPr lang="zh-CN" altLang="en-US" dirty="0" smtClean="0"/>
              <a:t> </a:t>
            </a:r>
            <a:r>
              <a:rPr lang="en-US" altLang="zh-CN" dirty="0" smtClean="0"/>
              <a:t>to</a:t>
            </a:r>
            <a:r>
              <a:rPr lang="zh-CN" altLang="en-US" dirty="0" smtClean="0"/>
              <a:t> </a:t>
            </a:r>
            <a:r>
              <a:rPr lang="en-US" altLang="zh-CN" dirty="0" smtClean="0"/>
              <a:t>DJI,</a:t>
            </a:r>
            <a:r>
              <a:rPr lang="zh-CN" altLang="en-US" dirty="0" smtClean="0"/>
              <a:t> </a:t>
            </a:r>
            <a:r>
              <a:rPr lang="en-US" altLang="zh-CN" dirty="0" smtClean="0"/>
              <a:t>it</a:t>
            </a:r>
            <a:r>
              <a:rPr lang="zh-CN" altLang="en-US" dirty="0" smtClean="0"/>
              <a:t> </a:t>
            </a:r>
            <a:r>
              <a:rPr lang="en-US" altLang="zh-CN" dirty="0" smtClean="0"/>
              <a:t>doesn‘t</a:t>
            </a:r>
            <a:r>
              <a:rPr lang="zh-CN" altLang="en-US" dirty="0"/>
              <a:t> </a:t>
            </a:r>
            <a:r>
              <a:rPr lang="en-US" altLang="zh-CN" dirty="0" smtClean="0"/>
              <a:t>have</a:t>
            </a:r>
            <a:r>
              <a:rPr lang="zh-CN" altLang="en-US" dirty="0" smtClean="0"/>
              <a:t> </a:t>
            </a:r>
            <a:r>
              <a:rPr lang="en-US" altLang="zh-CN" dirty="0" smtClean="0"/>
              <a:t>simulation</a:t>
            </a:r>
            <a:r>
              <a:rPr lang="zh-CN" altLang="en-US" dirty="0" smtClean="0"/>
              <a:t> </a:t>
            </a:r>
            <a:r>
              <a:rPr lang="en-US" altLang="zh-CN" dirty="0" smtClean="0"/>
              <a:t>software</a:t>
            </a:r>
            <a:r>
              <a:rPr lang="zh-CN" altLang="en-US" dirty="0" smtClean="0"/>
              <a:t> </a:t>
            </a:r>
            <a:r>
              <a:rPr lang="en-US" altLang="zh-CN" dirty="0" smtClean="0"/>
              <a:t>and</a:t>
            </a:r>
            <a:r>
              <a:rPr lang="zh-CN" altLang="en-US" dirty="0" smtClean="0"/>
              <a:t> </a:t>
            </a:r>
            <a:r>
              <a:rPr lang="en-US" altLang="zh-CN" dirty="0" smtClean="0"/>
              <a:t>many</a:t>
            </a:r>
            <a:r>
              <a:rPr lang="zh-CN" altLang="en-US" dirty="0" smtClean="0"/>
              <a:t> </a:t>
            </a:r>
            <a:r>
              <a:rPr lang="en-US" altLang="zh-CN" dirty="0" smtClean="0"/>
              <a:t>develop</a:t>
            </a:r>
            <a:r>
              <a:rPr lang="zh-CN" altLang="en-US" dirty="0" smtClean="0"/>
              <a:t> </a:t>
            </a:r>
            <a:r>
              <a:rPr lang="en-US" altLang="zh-CN" dirty="0" smtClean="0"/>
              <a:t>kits</a:t>
            </a:r>
          </a:p>
          <a:p>
            <a:endParaRPr lang="en-US" dirty="0"/>
          </a:p>
        </p:txBody>
      </p:sp>
    </p:spTree>
    <p:extLst>
      <p:ext uri="{BB962C8B-B14F-4D97-AF65-F5344CB8AC3E}">
        <p14:creationId xmlns:p14="http://schemas.microsoft.com/office/powerpoint/2010/main" val="12123218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824223"/>
            <a:ext cx="12192000" cy="1574380"/>
          </a:xfrm>
          <a:prstGeom prst="rect">
            <a:avLst/>
          </a:prstGeom>
        </p:spPr>
      </p:pic>
      <p:sp>
        <p:nvSpPr>
          <p:cNvPr id="4" name="TextBox 3"/>
          <p:cNvSpPr txBox="1"/>
          <p:nvPr/>
        </p:nvSpPr>
        <p:spPr>
          <a:xfrm>
            <a:off x="1844566" y="867103"/>
            <a:ext cx="2882520" cy="369332"/>
          </a:xfrm>
          <a:prstGeom prst="rect">
            <a:avLst/>
          </a:prstGeom>
          <a:noFill/>
        </p:spPr>
        <p:txBody>
          <a:bodyPr wrap="none" rtlCol="0">
            <a:spAutoFit/>
          </a:bodyPr>
          <a:lstStyle/>
          <a:p>
            <a:r>
              <a:rPr lang="en-US" altLang="zh-CN" b="1" dirty="0" smtClean="0"/>
              <a:t>DJI</a:t>
            </a:r>
            <a:r>
              <a:rPr lang="zh-CN" altLang="en-US" b="1" dirty="0" smtClean="0"/>
              <a:t> </a:t>
            </a:r>
            <a:r>
              <a:rPr lang="en-US" altLang="zh-CN" b="1" dirty="0" smtClean="0"/>
              <a:t>function</a:t>
            </a:r>
            <a:r>
              <a:rPr lang="en-US" altLang="zh-CN" dirty="0" smtClean="0"/>
              <a:t>:</a:t>
            </a:r>
            <a:r>
              <a:rPr lang="zh-CN" altLang="en-US" dirty="0" smtClean="0"/>
              <a:t> </a:t>
            </a:r>
            <a:r>
              <a:rPr lang="en-US" altLang="zh-CN" dirty="0" smtClean="0"/>
              <a:t>Mobile</a:t>
            </a:r>
            <a:r>
              <a:rPr lang="zh-CN" altLang="en-US" dirty="0" smtClean="0"/>
              <a:t> </a:t>
            </a:r>
            <a:r>
              <a:rPr lang="en-US" altLang="zh-CN" dirty="0" smtClean="0"/>
              <a:t>SDK</a:t>
            </a:r>
            <a:endParaRPr lang="en-US" dirty="0"/>
          </a:p>
        </p:txBody>
      </p:sp>
      <p:sp>
        <p:nvSpPr>
          <p:cNvPr id="5" name="TextBox 4"/>
          <p:cNvSpPr txBox="1"/>
          <p:nvPr/>
        </p:nvSpPr>
        <p:spPr>
          <a:xfrm>
            <a:off x="1844565" y="1477456"/>
            <a:ext cx="9159765" cy="646331"/>
          </a:xfrm>
          <a:prstGeom prst="rect">
            <a:avLst/>
          </a:prstGeom>
          <a:noFill/>
        </p:spPr>
        <p:txBody>
          <a:bodyPr wrap="square" rtlCol="0">
            <a:spAutoFit/>
          </a:bodyPr>
          <a:lstStyle/>
          <a:p>
            <a:r>
              <a:rPr lang="en-US"/>
              <a:t>The Mobile SDK allows developers to monitor and control the UAV from a mobile device running iOS or Android when connected to a remote controller.</a:t>
            </a:r>
            <a:endParaRPr lang="en-US"/>
          </a:p>
        </p:txBody>
      </p:sp>
      <p:sp>
        <p:nvSpPr>
          <p:cNvPr id="7" name="TextBox 6"/>
          <p:cNvSpPr txBox="1"/>
          <p:nvPr/>
        </p:nvSpPr>
        <p:spPr>
          <a:xfrm>
            <a:off x="1844565" y="2200374"/>
            <a:ext cx="9364717" cy="1200329"/>
          </a:xfrm>
          <a:prstGeom prst="rect">
            <a:avLst/>
          </a:prstGeom>
          <a:noFill/>
        </p:spPr>
        <p:txBody>
          <a:bodyPr wrap="square" rtlCol="0">
            <a:spAutoFit/>
          </a:bodyPr>
          <a:lstStyle/>
          <a:p>
            <a:r>
              <a:rPr lang="en-US" dirty="0"/>
              <a:t>Sometimes it is useful combine the flexibility of the Mobile SDK with the real time versatility of the Onboard SDK. Both the Onboard and Mobile SDKs have APIs that allow custom data to be sent between the onboard computer and the mobile device. </a:t>
            </a:r>
            <a:endParaRPr lang="en-US" dirty="0"/>
          </a:p>
        </p:txBody>
      </p:sp>
    </p:spTree>
    <p:extLst>
      <p:ext uri="{BB962C8B-B14F-4D97-AF65-F5344CB8AC3E}">
        <p14:creationId xmlns:p14="http://schemas.microsoft.com/office/powerpoint/2010/main" val="140694940"/>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4203</TotalTime>
  <Words>809</Words>
  <Application>Microsoft Macintosh PowerPoint</Application>
  <PresentationFormat>Widescreen</PresentationFormat>
  <Paragraphs>67</Paragraphs>
  <Slides>13</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13</vt:i4>
      </vt:variant>
    </vt:vector>
  </HeadingPairs>
  <TitlesOfParts>
    <vt:vector size="23" baseType="lpstr">
      <vt:lpstr>Calibri</vt:lpstr>
      <vt:lpstr>Century Gothic</vt:lpstr>
      <vt:lpstr>Corbel</vt:lpstr>
      <vt:lpstr>Open Sans</vt:lpstr>
      <vt:lpstr>Wingdings 3</vt:lpstr>
      <vt:lpstr>华文楷体</vt:lpstr>
      <vt:lpstr>幼圆</vt:lpstr>
      <vt:lpstr>Arial</vt:lpstr>
      <vt:lpstr>Wisp</vt:lpstr>
      <vt:lpstr>Parallax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Jianhui Li</dc:creator>
  <cp:lastModifiedBy>Jianhui Li</cp:lastModifiedBy>
  <cp:revision>55</cp:revision>
  <dcterms:created xsi:type="dcterms:W3CDTF">2018-05-12T22:34:22Z</dcterms:created>
  <dcterms:modified xsi:type="dcterms:W3CDTF">2018-05-16T14:55:46Z</dcterms:modified>
</cp:coreProperties>
</file>